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Lst>
  <p:sldSz cy="5143500" cx="9144000"/>
  <p:notesSz cx="6858000" cy="9144000"/>
  <p:embeddedFontLst>
    <p:embeddedFont>
      <p:font typeface="Roboto"/>
      <p:regular r:id="rId60"/>
      <p:bold r:id="rId61"/>
      <p:italic r:id="rId62"/>
      <p:boldItalic r:id="rId6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GoogleSlidesCustomDataVersion2">
      <go:slidesCustomData xmlns:go="http://customooxmlschemas.google.com/" r:id="rId64" roundtripDataSignature="AMtx7mjIhQvTyuuKyjw0xUILValRUBg5k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font" Target="fonts/Roboto-italic.fntdata"/><Relationship Id="rId61" Type="http://schemas.openxmlformats.org/officeDocument/2006/relationships/font" Target="fonts/Roboto-bold.fntdata"/><Relationship Id="rId20" Type="http://schemas.openxmlformats.org/officeDocument/2006/relationships/slide" Target="slides/slide15.xml"/><Relationship Id="rId64" Type="http://customschemas.google.com/relationships/presentationmetadata" Target="metadata"/><Relationship Id="rId63" Type="http://schemas.openxmlformats.org/officeDocument/2006/relationships/font" Target="fonts/Roboto-boldItalic.fntdata"/><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60" Type="http://schemas.openxmlformats.org/officeDocument/2006/relationships/font" Target="fonts/Roboto-regular.fntdata"/><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slide" Target="slides/slide50.xml"/><Relationship Id="rId10" Type="http://schemas.openxmlformats.org/officeDocument/2006/relationships/slide" Target="slides/slide5.xml"/><Relationship Id="rId54" Type="http://schemas.openxmlformats.org/officeDocument/2006/relationships/slide" Target="slides/slide49.xml"/><Relationship Id="rId13" Type="http://schemas.openxmlformats.org/officeDocument/2006/relationships/slide" Target="slides/slide8.xml"/><Relationship Id="rId57" Type="http://schemas.openxmlformats.org/officeDocument/2006/relationships/slide" Target="slides/slide52.xml"/><Relationship Id="rId12" Type="http://schemas.openxmlformats.org/officeDocument/2006/relationships/slide" Target="slides/slide7.xml"/><Relationship Id="rId56" Type="http://schemas.openxmlformats.org/officeDocument/2006/relationships/slide" Target="slides/slide51.xml"/><Relationship Id="rId15" Type="http://schemas.openxmlformats.org/officeDocument/2006/relationships/slide" Target="slides/slide10.xml"/><Relationship Id="rId59" Type="http://schemas.openxmlformats.org/officeDocument/2006/relationships/slide" Target="slides/slide54.xml"/><Relationship Id="rId14" Type="http://schemas.openxmlformats.org/officeDocument/2006/relationships/slide" Target="slides/slide9.xml"/><Relationship Id="rId58" Type="http://schemas.openxmlformats.org/officeDocument/2006/relationships/slide" Target="slides/slide53.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 name="Shape 81"/>
        <p:cNvGrpSpPr/>
        <p:nvPr/>
      </p:nvGrpSpPr>
      <p:grpSpPr>
        <a:xfrm>
          <a:off x="0" y="0"/>
          <a:ext cx="0" cy="0"/>
          <a:chOff x="0" y="0"/>
          <a:chExt cx="0" cy="0"/>
        </a:xfrm>
      </p:grpSpPr>
      <p:sp>
        <p:nvSpPr>
          <p:cNvPr id="82" name="Google Shape;82;p1: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3" name="Google Shape;83;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p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9" name="Google Shape;89;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p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5" name="Google Shape;95;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2" name="Google Shape;102;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8" name="Google Shape;108;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3" name="Google Shape;113;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9" name="Google Shape;119;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4" name="Google Shape;124;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9" name="Google Shape;129;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4" name="Google Shape;134;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0" name="Google Shape;160;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7" name="Google Shape;187;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2" name="Google Shape;212;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3" name="Google Shape;253;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5" name="Google Shape;295;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1" name="Shape 341"/>
        <p:cNvGrpSpPr/>
        <p:nvPr/>
      </p:nvGrpSpPr>
      <p:grpSpPr>
        <a:xfrm>
          <a:off x="0" y="0"/>
          <a:ext cx="0" cy="0"/>
          <a:chOff x="0" y="0"/>
          <a:chExt cx="0" cy="0"/>
        </a:xfrm>
      </p:grpSpPr>
      <p:sp>
        <p:nvSpPr>
          <p:cNvPr id="342" name="Google Shape;342;p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3" name="Google Shape;343;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p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02" name="Google Shape;402;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6" name="Shape 426"/>
        <p:cNvGrpSpPr/>
        <p:nvPr/>
      </p:nvGrpSpPr>
      <p:grpSpPr>
        <a:xfrm>
          <a:off x="0" y="0"/>
          <a:ext cx="0" cy="0"/>
          <a:chOff x="0" y="0"/>
          <a:chExt cx="0" cy="0"/>
        </a:xfrm>
      </p:grpSpPr>
      <p:sp>
        <p:nvSpPr>
          <p:cNvPr id="427" name="Google Shape;427;p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28" name="Google Shape;428;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3" name="Shape 473"/>
        <p:cNvGrpSpPr/>
        <p:nvPr/>
      </p:nvGrpSpPr>
      <p:grpSpPr>
        <a:xfrm>
          <a:off x="0" y="0"/>
          <a:ext cx="0" cy="0"/>
          <a:chOff x="0" y="0"/>
          <a:chExt cx="0" cy="0"/>
        </a:xfrm>
      </p:grpSpPr>
      <p:sp>
        <p:nvSpPr>
          <p:cNvPr id="474" name="Google Shape;474;p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75" name="Google Shape;475;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8" name="Shape 478"/>
        <p:cNvGrpSpPr/>
        <p:nvPr/>
      </p:nvGrpSpPr>
      <p:grpSpPr>
        <a:xfrm>
          <a:off x="0" y="0"/>
          <a:ext cx="0" cy="0"/>
          <a:chOff x="0" y="0"/>
          <a:chExt cx="0" cy="0"/>
        </a:xfrm>
      </p:grpSpPr>
      <p:sp>
        <p:nvSpPr>
          <p:cNvPr id="479" name="Google Shape;479;p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80" name="Google Shape;480;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3" name="Shape 483"/>
        <p:cNvGrpSpPr/>
        <p:nvPr/>
      </p:nvGrpSpPr>
      <p:grpSpPr>
        <a:xfrm>
          <a:off x="0" y="0"/>
          <a:ext cx="0" cy="0"/>
          <a:chOff x="0" y="0"/>
          <a:chExt cx="0" cy="0"/>
        </a:xfrm>
      </p:grpSpPr>
      <p:sp>
        <p:nvSpPr>
          <p:cNvPr id="484" name="Google Shape;484;p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85" name="Google Shape;485;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8" name="Shape 488"/>
        <p:cNvGrpSpPr/>
        <p:nvPr/>
      </p:nvGrpSpPr>
      <p:grpSpPr>
        <a:xfrm>
          <a:off x="0" y="0"/>
          <a:ext cx="0" cy="0"/>
          <a:chOff x="0" y="0"/>
          <a:chExt cx="0" cy="0"/>
        </a:xfrm>
      </p:grpSpPr>
      <p:sp>
        <p:nvSpPr>
          <p:cNvPr id="489" name="Google Shape;489;p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90" name="Google Shape;490;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9" name="Shape 519"/>
        <p:cNvGrpSpPr/>
        <p:nvPr/>
      </p:nvGrpSpPr>
      <p:grpSpPr>
        <a:xfrm>
          <a:off x="0" y="0"/>
          <a:ext cx="0" cy="0"/>
          <a:chOff x="0" y="0"/>
          <a:chExt cx="0" cy="0"/>
        </a:xfrm>
      </p:grpSpPr>
      <p:sp>
        <p:nvSpPr>
          <p:cNvPr id="520" name="Google Shape;520;p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1" name="Google Shape;521;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8" name="Shape 548"/>
        <p:cNvGrpSpPr/>
        <p:nvPr/>
      </p:nvGrpSpPr>
      <p:grpSpPr>
        <a:xfrm>
          <a:off x="0" y="0"/>
          <a:ext cx="0" cy="0"/>
          <a:chOff x="0" y="0"/>
          <a:chExt cx="0" cy="0"/>
        </a:xfrm>
      </p:grpSpPr>
      <p:sp>
        <p:nvSpPr>
          <p:cNvPr id="549" name="Google Shape;549;p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50" name="Google Shape;550;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5" name="Shape 585"/>
        <p:cNvGrpSpPr/>
        <p:nvPr/>
      </p:nvGrpSpPr>
      <p:grpSpPr>
        <a:xfrm>
          <a:off x="0" y="0"/>
          <a:ext cx="0" cy="0"/>
          <a:chOff x="0" y="0"/>
          <a:chExt cx="0" cy="0"/>
        </a:xfrm>
      </p:grpSpPr>
      <p:sp>
        <p:nvSpPr>
          <p:cNvPr id="586" name="Google Shape;586;p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87" name="Google Shape;587;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1" name="Shape 621"/>
        <p:cNvGrpSpPr/>
        <p:nvPr/>
      </p:nvGrpSpPr>
      <p:grpSpPr>
        <a:xfrm>
          <a:off x="0" y="0"/>
          <a:ext cx="0" cy="0"/>
          <a:chOff x="0" y="0"/>
          <a:chExt cx="0" cy="0"/>
        </a:xfrm>
      </p:grpSpPr>
      <p:sp>
        <p:nvSpPr>
          <p:cNvPr id="622" name="Google Shape;622;p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23" name="Google Shape;623;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2" name="Shape 662"/>
        <p:cNvGrpSpPr/>
        <p:nvPr/>
      </p:nvGrpSpPr>
      <p:grpSpPr>
        <a:xfrm>
          <a:off x="0" y="0"/>
          <a:ext cx="0" cy="0"/>
          <a:chOff x="0" y="0"/>
          <a:chExt cx="0" cy="0"/>
        </a:xfrm>
      </p:grpSpPr>
      <p:sp>
        <p:nvSpPr>
          <p:cNvPr id="663" name="Google Shape;663;p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64" name="Google Shape;664;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9" name="Shape 699"/>
        <p:cNvGrpSpPr/>
        <p:nvPr/>
      </p:nvGrpSpPr>
      <p:grpSpPr>
        <a:xfrm>
          <a:off x="0" y="0"/>
          <a:ext cx="0" cy="0"/>
          <a:chOff x="0" y="0"/>
          <a:chExt cx="0" cy="0"/>
        </a:xfrm>
      </p:grpSpPr>
      <p:sp>
        <p:nvSpPr>
          <p:cNvPr id="700" name="Google Shape;700;p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01" name="Google Shape;701;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0" name="Shape 720"/>
        <p:cNvGrpSpPr/>
        <p:nvPr/>
      </p:nvGrpSpPr>
      <p:grpSpPr>
        <a:xfrm>
          <a:off x="0" y="0"/>
          <a:ext cx="0" cy="0"/>
          <a:chOff x="0" y="0"/>
          <a:chExt cx="0" cy="0"/>
        </a:xfrm>
      </p:grpSpPr>
      <p:sp>
        <p:nvSpPr>
          <p:cNvPr id="721" name="Google Shape;721;p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22" name="Google Shape;722;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5" name="Shape 725"/>
        <p:cNvGrpSpPr/>
        <p:nvPr/>
      </p:nvGrpSpPr>
      <p:grpSpPr>
        <a:xfrm>
          <a:off x="0" y="0"/>
          <a:ext cx="0" cy="0"/>
          <a:chOff x="0" y="0"/>
          <a:chExt cx="0" cy="0"/>
        </a:xfrm>
      </p:grpSpPr>
      <p:sp>
        <p:nvSpPr>
          <p:cNvPr id="726" name="Google Shape;726;p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27" name="Google Shape;727;p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0" name="Shape 730"/>
        <p:cNvGrpSpPr/>
        <p:nvPr/>
      </p:nvGrpSpPr>
      <p:grpSpPr>
        <a:xfrm>
          <a:off x="0" y="0"/>
          <a:ext cx="0" cy="0"/>
          <a:chOff x="0" y="0"/>
          <a:chExt cx="0" cy="0"/>
        </a:xfrm>
      </p:grpSpPr>
      <p:sp>
        <p:nvSpPr>
          <p:cNvPr id="731" name="Google Shape;731;p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32" name="Google Shape;732;p3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5" name="Shape 735"/>
        <p:cNvGrpSpPr/>
        <p:nvPr/>
      </p:nvGrpSpPr>
      <p:grpSpPr>
        <a:xfrm>
          <a:off x="0" y="0"/>
          <a:ext cx="0" cy="0"/>
          <a:chOff x="0" y="0"/>
          <a:chExt cx="0" cy="0"/>
        </a:xfrm>
      </p:grpSpPr>
      <p:sp>
        <p:nvSpPr>
          <p:cNvPr id="736" name="Google Shape;736;p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37" name="Google Shape;737;p3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7" name="Shape 767"/>
        <p:cNvGrpSpPr/>
        <p:nvPr/>
      </p:nvGrpSpPr>
      <p:grpSpPr>
        <a:xfrm>
          <a:off x="0" y="0"/>
          <a:ext cx="0" cy="0"/>
          <a:chOff x="0" y="0"/>
          <a:chExt cx="0" cy="0"/>
        </a:xfrm>
      </p:grpSpPr>
      <p:sp>
        <p:nvSpPr>
          <p:cNvPr id="768" name="Google Shape;768;p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69" name="Google Shape;769;p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8" name="Shape 798"/>
        <p:cNvGrpSpPr/>
        <p:nvPr/>
      </p:nvGrpSpPr>
      <p:grpSpPr>
        <a:xfrm>
          <a:off x="0" y="0"/>
          <a:ext cx="0" cy="0"/>
          <a:chOff x="0" y="0"/>
          <a:chExt cx="0" cy="0"/>
        </a:xfrm>
      </p:grpSpPr>
      <p:sp>
        <p:nvSpPr>
          <p:cNvPr id="799" name="Google Shape;799;p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00" name="Google Shape;800;p3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3" name="Shape 823"/>
        <p:cNvGrpSpPr/>
        <p:nvPr/>
      </p:nvGrpSpPr>
      <p:grpSpPr>
        <a:xfrm>
          <a:off x="0" y="0"/>
          <a:ext cx="0" cy="0"/>
          <a:chOff x="0" y="0"/>
          <a:chExt cx="0" cy="0"/>
        </a:xfrm>
      </p:grpSpPr>
      <p:sp>
        <p:nvSpPr>
          <p:cNvPr id="824" name="Google Shape;824;p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25" name="Google Shape;825;p3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5" name="Shape 845"/>
        <p:cNvGrpSpPr/>
        <p:nvPr/>
      </p:nvGrpSpPr>
      <p:grpSpPr>
        <a:xfrm>
          <a:off x="0" y="0"/>
          <a:ext cx="0" cy="0"/>
          <a:chOff x="0" y="0"/>
          <a:chExt cx="0" cy="0"/>
        </a:xfrm>
      </p:grpSpPr>
      <p:sp>
        <p:nvSpPr>
          <p:cNvPr id="846" name="Google Shape;846;p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47" name="Google Shape;847;p3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0" name="Shape 870"/>
        <p:cNvGrpSpPr/>
        <p:nvPr/>
      </p:nvGrpSpPr>
      <p:grpSpPr>
        <a:xfrm>
          <a:off x="0" y="0"/>
          <a:ext cx="0" cy="0"/>
          <a:chOff x="0" y="0"/>
          <a:chExt cx="0" cy="0"/>
        </a:xfrm>
      </p:grpSpPr>
      <p:sp>
        <p:nvSpPr>
          <p:cNvPr id="871" name="Google Shape;871;p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72" name="Google Shape;872;p3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4" name="Shape 894"/>
        <p:cNvGrpSpPr/>
        <p:nvPr/>
      </p:nvGrpSpPr>
      <p:grpSpPr>
        <a:xfrm>
          <a:off x="0" y="0"/>
          <a:ext cx="0" cy="0"/>
          <a:chOff x="0" y="0"/>
          <a:chExt cx="0" cy="0"/>
        </a:xfrm>
      </p:grpSpPr>
      <p:sp>
        <p:nvSpPr>
          <p:cNvPr id="895" name="Google Shape;895;p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96" name="Google Shape;896;p3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9" name="Shape 899"/>
        <p:cNvGrpSpPr/>
        <p:nvPr/>
      </p:nvGrpSpPr>
      <p:grpSpPr>
        <a:xfrm>
          <a:off x="0" y="0"/>
          <a:ext cx="0" cy="0"/>
          <a:chOff x="0" y="0"/>
          <a:chExt cx="0" cy="0"/>
        </a:xfrm>
      </p:grpSpPr>
      <p:sp>
        <p:nvSpPr>
          <p:cNvPr id="900" name="Google Shape;900;p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01" name="Google Shape;901;p3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4" name="Shape 904"/>
        <p:cNvGrpSpPr/>
        <p:nvPr/>
      </p:nvGrpSpPr>
      <p:grpSpPr>
        <a:xfrm>
          <a:off x="0" y="0"/>
          <a:ext cx="0" cy="0"/>
          <a:chOff x="0" y="0"/>
          <a:chExt cx="0" cy="0"/>
        </a:xfrm>
      </p:grpSpPr>
      <p:sp>
        <p:nvSpPr>
          <p:cNvPr id="905" name="Google Shape;905;p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06" name="Google Shape;906;p4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9" name="Shape 909"/>
        <p:cNvGrpSpPr/>
        <p:nvPr/>
      </p:nvGrpSpPr>
      <p:grpSpPr>
        <a:xfrm>
          <a:off x="0" y="0"/>
          <a:ext cx="0" cy="0"/>
          <a:chOff x="0" y="0"/>
          <a:chExt cx="0" cy="0"/>
        </a:xfrm>
      </p:grpSpPr>
      <p:sp>
        <p:nvSpPr>
          <p:cNvPr id="910" name="Google Shape;910;p4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11" name="Google Shape;911;p4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4" name="Shape 914"/>
        <p:cNvGrpSpPr/>
        <p:nvPr/>
      </p:nvGrpSpPr>
      <p:grpSpPr>
        <a:xfrm>
          <a:off x="0" y="0"/>
          <a:ext cx="0" cy="0"/>
          <a:chOff x="0" y="0"/>
          <a:chExt cx="0" cy="0"/>
        </a:xfrm>
      </p:grpSpPr>
      <p:sp>
        <p:nvSpPr>
          <p:cNvPr id="915" name="Google Shape;915;p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16" name="Google Shape;916;p4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5" name="Shape 945"/>
        <p:cNvGrpSpPr/>
        <p:nvPr/>
      </p:nvGrpSpPr>
      <p:grpSpPr>
        <a:xfrm>
          <a:off x="0" y="0"/>
          <a:ext cx="0" cy="0"/>
          <a:chOff x="0" y="0"/>
          <a:chExt cx="0" cy="0"/>
        </a:xfrm>
      </p:grpSpPr>
      <p:sp>
        <p:nvSpPr>
          <p:cNvPr id="946" name="Google Shape;946;p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47" name="Google Shape;947;p4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8" name="Shape 978"/>
        <p:cNvGrpSpPr/>
        <p:nvPr/>
      </p:nvGrpSpPr>
      <p:grpSpPr>
        <a:xfrm>
          <a:off x="0" y="0"/>
          <a:ext cx="0" cy="0"/>
          <a:chOff x="0" y="0"/>
          <a:chExt cx="0" cy="0"/>
        </a:xfrm>
      </p:grpSpPr>
      <p:sp>
        <p:nvSpPr>
          <p:cNvPr id="979" name="Google Shape;979;p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80" name="Google Shape;980;p4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8" name="Shape 1008"/>
        <p:cNvGrpSpPr/>
        <p:nvPr/>
      </p:nvGrpSpPr>
      <p:grpSpPr>
        <a:xfrm>
          <a:off x="0" y="0"/>
          <a:ext cx="0" cy="0"/>
          <a:chOff x="0" y="0"/>
          <a:chExt cx="0" cy="0"/>
        </a:xfrm>
      </p:grpSpPr>
      <p:sp>
        <p:nvSpPr>
          <p:cNvPr id="1009" name="Google Shape;1009;p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10" name="Google Shape;1010;p4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2" name="Shape 1032"/>
        <p:cNvGrpSpPr/>
        <p:nvPr/>
      </p:nvGrpSpPr>
      <p:grpSpPr>
        <a:xfrm>
          <a:off x="0" y="0"/>
          <a:ext cx="0" cy="0"/>
          <a:chOff x="0" y="0"/>
          <a:chExt cx="0" cy="0"/>
        </a:xfrm>
      </p:grpSpPr>
      <p:sp>
        <p:nvSpPr>
          <p:cNvPr id="1033" name="Google Shape;1033;p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34" name="Google Shape;1034;p4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6" name="Shape 1056"/>
        <p:cNvGrpSpPr/>
        <p:nvPr/>
      </p:nvGrpSpPr>
      <p:grpSpPr>
        <a:xfrm>
          <a:off x="0" y="0"/>
          <a:ext cx="0" cy="0"/>
          <a:chOff x="0" y="0"/>
          <a:chExt cx="0" cy="0"/>
        </a:xfrm>
      </p:grpSpPr>
      <p:sp>
        <p:nvSpPr>
          <p:cNvPr id="1057" name="Google Shape;1057;p4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58" name="Google Shape;1058;p4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1" name="Shape 1081"/>
        <p:cNvGrpSpPr/>
        <p:nvPr/>
      </p:nvGrpSpPr>
      <p:grpSpPr>
        <a:xfrm>
          <a:off x="0" y="0"/>
          <a:ext cx="0" cy="0"/>
          <a:chOff x="0" y="0"/>
          <a:chExt cx="0" cy="0"/>
        </a:xfrm>
      </p:grpSpPr>
      <p:sp>
        <p:nvSpPr>
          <p:cNvPr id="1082" name="Google Shape;1082;p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83" name="Google Shape;1083;p4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7" name="Shape 1107"/>
        <p:cNvGrpSpPr/>
        <p:nvPr/>
      </p:nvGrpSpPr>
      <p:grpSpPr>
        <a:xfrm>
          <a:off x="0" y="0"/>
          <a:ext cx="0" cy="0"/>
          <a:chOff x="0" y="0"/>
          <a:chExt cx="0" cy="0"/>
        </a:xfrm>
      </p:grpSpPr>
      <p:sp>
        <p:nvSpPr>
          <p:cNvPr id="1108" name="Google Shape;1108;p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09" name="Google Shape;1109;p4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2" name="Shape 1132"/>
        <p:cNvGrpSpPr/>
        <p:nvPr/>
      </p:nvGrpSpPr>
      <p:grpSpPr>
        <a:xfrm>
          <a:off x="0" y="0"/>
          <a:ext cx="0" cy="0"/>
          <a:chOff x="0" y="0"/>
          <a:chExt cx="0" cy="0"/>
        </a:xfrm>
      </p:grpSpPr>
      <p:sp>
        <p:nvSpPr>
          <p:cNvPr id="1133" name="Google Shape;1133;p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34" name="Google Shape;1134;p5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2" name="Shape 1152"/>
        <p:cNvGrpSpPr/>
        <p:nvPr/>
      </p:nvGrpSpPr>
      <p:grpSpPr>
        <a:xfrm>
          <a:off x="0" y="0"/>
          <a:ext cx="0" cy="0"/>
          <a:chOff x="0" y="0"/>
          <a:chExt cx="0" cy="0"/>
        </a:xfrm>
      </p:grpSpPr>
      <p:sp>
        <p:nvSpPr>
          <p:cNvPr id="1153" name="Google Shape;1153;p5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54" name="Google Shape;1154;p5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2" name="Shape 1172"/>
        <p:cNvGrpSpPr/>
        <p:nvPr/>
      </p:nvGrpSpPr>
      <p:grpSpPr>
        <a:xfrm>
          <a:off x="0" y="0"/>
          <a:ext cx="0" cy="0"/>
          <a:chOff x="0" y="0"/>
          <a:chExt cx="0" cy="0"/>
        </a:xfrm>
      </p:grpSpPr>
      <p:sp>
        <p:nvSpPr>
          <p:cNvPr id="1173" name="Google Shape;1173;p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74" name="Google Shape;1174;p5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3" name="Shape 1193"/>
        <p:cNvGrpSpPr/>
        <p:nvPr/>
      </p:nvGrpSpPr>
      <p:grpSpPr>
        <a:xfrm>
          <a:off x="0" y="0"/>
          <a:ext cx="0" cy="0"/>
          <a:chOff x="0" y="0"/>
          <a:chExt cx="0" cy="0"/>
        </a:xfrm>
      </p:grpSpPr>
      <p:sp>
        <p:nvSpPr>
          <p:cNvPr id="1194" name="Google Shape;1194;p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95" name="Google Shape;1195;p5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8" name="Shape 1198"/>
        <p:cNvGrpSpPr/>
        <p:nvPr/>
      </p:nvGrpSpPr>
      <p:grpSpPr>
        <a:xfrm>
          <a:off x="0" y="0"/>
          <a:ext cx="0" cy="0"/>
          <a:chOff x="0" y="0"/>
          <a:chExt cx="0" cy="0"/>
        </a:xfrm>
      </p:grpSpPr>
      <p:sp>
        <p:nvSpPr>
          <p:cNvPr id="1199" name="Google Shape;1199;p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00" name="Google Shape;1200;p5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dk1"/>
        </a:solidFill>
      </p:bgPr>
    </p:bg>
    <p:spTree>
      <p:nvGrpSpPr>
        <p:cNvPr id="9" name="Shape 9"/>
        <p:cNvGrpSpPr/>
        <p:nvPr/>
      </p:nvGrpSpPr>
      <p:grpSpPr>
        <a:xfrm>
          <a:off x="0" y="0"/>
          <a:ext cx="0" cy="0"/>
          <a:chOff x="0" y="0"/>
          <a:chExt cx="0" cy="0"/>
        </a:xfrm>
      </p:grpSpPr>
      <p:grpSp>
        <p:nvGrpSpPr>
          <p:cNvPr id="10" name="Google Shape;10;p56"/>
          <p:cNvGrpSpPr/>
          <p:nvPr/>
        </p:nvGrpSpPr>
        <p:grpSpPr>
          <a:xfrm>
            <a:off x="6098378" y="5"/>
            <a:ext cx="3045625" cy="2030570"/>
            <a:chOff x="6098378" y="5"/>
            <a:chExt cx="3045625" cy="2030570"/>
          </a:xfrm>
        </p:grpSpPr>
        <p:sp>
          <p:nvSpPr>
            <p:cNvPr id="11" name="Google Shape;11;p56"/>
            <p:cNvSpPr/>
            <p:nvPr/>
          </p:nvSpPr>
          <p:spPr>
            <a:xfrm>
              <a:off x="8128803" y="16"/>
              <a:ext cx="1015200" cy="10152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 name="Google Shape;12;p56"/>
            <p:cNvSpPr/>
            <p:nvPr/>
          </p:nvSpPr>
          <p:spPr>
            <a:xfrm flipH="1">
              <a:off x="7113463" y="5"/>
              <a:ext cx="1015200" cy="1015200"/>
            </a:xfrm>
            <a:prstGeom prst="rtTriangle">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 name="Google Shape;13;p56"/>
            <p:cNvSpPr/>
            <p:nvPr/>
          </p:nvSpPr>
          <p:spPr>
            <a:xfrm flipH="1" rot="10800000">
              <a:off x="7113588" y="107"/>
              <a:ext cx="1015200" cy="1015200"/>
            </a:xfrm>
            <a:prstGeom prst="rtTriangle">
              <a:avLst/>
            </a:prstGeom>
            <a:solidFill>
              <a:schemeClr val="accent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 name="Google Shape;14;p56"/>
            <p:cNvSpPr/>
            <p:nvPr/>
          </p:nvSpPr>
          <p:spPr>
            <a:xfrm rot="10800000">
              <a:off x="6098378" y="97"/>
              <a:ext cx="1015200" cy="1015200"/>
            </a:xfrm>
            <a:prstGeom prst="rtTriangle">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 name="Google Shape;15;p56"/>
            <p:cNvSpPr/>
            <p:nvPr/>
          </p:nvSpPr>
          <p:spPr>
            <a:xfrm rot="10800000">
              <a:off x="8128789" y="1015375"/>
              <a:ext cx="1015200" cy="1015200"/>
            </a:xfrm>
            <a:prstGeom prst="rtTriangle">
              <a:avLst/>
            </a:prstGeom>
            <a:solidFill>
              <a:schemeClr val="accent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6" name="Google Shape;16;p56"/>
          <p:cNvSpPr txBox="1"/>
          <p:nvPr>
            <p:ph type="ctrTitle"/>
          </p:nvPr>
        </p:nvSpPr>
        <p:spPr>
          <a:xfrm>
            <a:off x="598100" y="1775222"/>
            <a:ext cx="8222100" cy="8388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Clr>
                <a:schemeClr val="lt1"/>
              </a:buClr>
              <a:buSzPts val="4200"/>
              <a:buNone/>
              <a:defRPr sz="4200">
                <a:solidFill>
                  <a:schemeClr val="lt1"/>
                </a:solidFill>
              </a:defRPr>
            </a:lvl1pPr>
            <a:lvl2pPr lvl="1" algn="l">
              <a:lnSpc>
                <a:spcPct val="100000"/>
              </a:lnSpc>
              <a:spcBef>
                <a:spcPts val="0"/>
              </a:spcBef>
              <a:spcAft>
                <a:spcPts val="0"/>
              </a:spcAft>
              <a:buClr>
                <a:schemeClr val="lt1"/>
              </a:buClr>
              <a:buSzPts val="4200"/>
              <a:buNone/>
              <a:defRPr sz="4200">
                <a:solidFill>
                  <a:schemeClr val="lt1"/>
                </a:solidFill>
              </a:defRPr>
            </a:lvl2pPr>
            <a:lvl3pPr lvl="2" algn="l">
              <a:lnSpc>
                <a:spcPct val="100000"/>
              </a:lnSpc>
              <a:spcBef>
                <a:spcPts val="0"/>
              </a:spcBef>
              <a:spcAft>
                <a:spcPts val="0"/>
              </a:spcAft>
              <a:buClr>
                <a:schemeClr val="lt1"/>
              </a:buClr>
              <a:buSzPts val="4200"/>
              <a:buNone/>
              <a:defRPr sz="4200">
                <a:solidFill>
                  <a:schemeClr val="lt1"/>
                </a:solidFill>
              </a:defRPr>
            </a:lvl3pPr>
            <a:lvl4pPr lvl="3" algn="l">
              <a:lnSpc>
                <a:spcPct val="100000"/>
              </a:lnSpc>
              <a:spcBef>
                <a:spcPts val="0"/>
              </a:spcBef>
              <a:spcAft>
                <a:spcPts val="0"/>
              </a:spcAft>
              <a:buClr>
                <a:schemeClr val="lt1"/>
              </a:buClr>
              <a:buSzPts val="4200"/>
              <a:buNone/>
              <a:defRPr sz="4200">
                <a:solidFill>
                  <a:schemeClr val="lt1"/>
                </a:solidFill>
              </a:defRPr>
            </a:lvl4pPr>
            <a:lvl5pPr lvl="4" algn="l">
              <a:lnSpc>
                <a:spcPct val="100000"/>
              </a:lnSpc>
              <a:spcBef>
                <a:spcPts val="0"/>
              </a:spcBef>
              <a:spcAft>
                <a:spcPts val="0"/>
              </a:spcAft>
              <a:buClr>
                <a:schemeClr val="lt1"/>
              </a:buClr>
              <a:buSzPts val="4200"/>
              <a:buNone/>
              <a:defRPr sz="4200">
                <a:solidFill>
                  <a:schemeClr val="lt1"/>
                </a:solidFill>
              </a:defRPr>
            </a:lvl5pPr>
            <a:lvl6pPr lvl="5" algn="l">
              <a:lnSpc>
                <a:spcPct val="100000"/>
              </a:lnSpc>
              <a:spcBef>
                <a:spcPts val="0"/>
              </a:spcBef>
              <a:spcAft>
                <a:spcPts val="0"/>
              </a:spcAft>
              <a:buClr>
                <a:schemeClr val="lt1"/>
              </a:buClr>
              <a:buSzPts val="4200"/>
              <a:buNone/>
              <a:defRPr sz="4200">
                <a:solidFill>
                  <a:schemeClr val="lt1"/>
                </a:solidFill>
              </a:defRPr>
            </a:lvl6pPr>
            <a:lvl7pPr lvl="6" algn="l">
              <a:lnSpc>
                <a:spcPct val="100000"/>
              </a:lnSpc>
              <a:spcBef>
                <a:spcPts val="0"/>
              </a:spcBef>
              <a:spcAft>
                <a:spcPts val="0"/>
              </a:spcAft>
              <a:buClr>
                <a:schemeClr val="lt1"/>
              </a:buClr>
              <a:buSzPts val="4200"/>
              <a:buNone/>
              <a:defRPr sz="4200">
                <a:solidFill>
                  <a:schemeClr val="lt1"/>
                </a:solidFill>
              </a:defRPr>
            </a:lvl7pPr>
            <a:lvl8pPr lvl="7" algn="l">
              <a:lnSpc>
                <a:spcPct val="100000"/>
              </a:lnSpc>
              <a:spcBef>
                <a:spcPts val="0"/>
              </a:spcBef>
              <a:spcAft>
                <a:spcPts val="0"/>
              </a:spcAft>
              <a:buClr>
                <a:schemeClr val="lt1"/>
              </a:buClr>
              <a:buSzPts val="4200"/>
              <a:buNone/>
              <a:defRPr sz="4200">
                <a:solidFill>
                  <a:schemeClr val="lt1"/>
                </a:solidFill>
              </a:defRPr>
            </a:lvl8pPr>
            <a:lvl9pPr lvl="8" algn="l">
              <a:lnSpc>
                <a:spcPct val="100000"/>
              </a:lnSpc>
              <a:spcBef>
                <a:spcPts val="0"/>
              </a:spcBef>
              <a:spcAft>
                <a:spcPts val="0"/>
              </a:spcAft>
              <a:buClr>
                <a:schemeClr val="lt1"/>
              </a:buClr>
              <a:buSzPts val="4200"/>
              <a:buNone/>
              <a:defRPr sz="4200">
                <a:solidFill>
                  <a:schemeClr val="lt1"/>
                </a:solidFill>
              </a:defRPr>
            </a:lvl9pPr>
          </a:lstStyle>
          <a:p/>
        </p:txBody>
      </p:sp>
      <p:sp>
        <p:nvSpPr>
          <p:cNvPr id="17" name="Google Shape;17;p56"/>
          <p:cNvSpPr txBox="1"/>
          <p:nvPr>
            <p:ph idx="1" type="subTitle"/>
          </p:nvPr>
        </p:nvSpPr>
        <p:spPr>
          <a:xfrm>
            <a:off x="598088" y="2715913"/>
            <a:ext cx="8222100" cy="4329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Clr>
                <a:schemeClr val="lt1"/>
              </a:buClr>
              <a:buSzPts val="2100"/>
              <a:buNone/>
              <a:defRPr sz="2100">
                <a:solidFill>
                  <a:schemeClr val="lt1"/>
                </a:solidFill>
              </a:defRPr>
            </a:lvl1pPr>
            <a:lvl2pPr lvl="1" algn="l">
              <a:lnSpc>
                <a:spcPct val="100000"/>
              </a:lnSpc>
              <a:spcBef>
                <a:spcPts val="0"/>
              </a:spcBef>
              <a:spcAft>
                <a:spcPts val="0"/>
              </a:spcAft>
              <a:buClr>
                <a:schemeClr val="lt1"/>
              </a:buClr>
              <a:buSzPts val="2100"/>
              <a:buNone/>
              <a:defRPr sz="2100">
                <a:solidFill>
                  <a:schemeClr val="lt1"/>
                </a:solidFill>
              </a:defRPr>
            </a:lvl2pPr>
            <a:lvl3pPr lvl="2" algn="l">
              <a:lnSpc>
                <a:spcPct val="100000"/>
              </a:lnSpc>
              <a:spcBef>
                <a:spcPts val="0"/>
              </a:spcBef>
              <a:spcAft>
                <a:spcPts val="0"/>
              </a:spcAft>
              <a:buClr>
                <a:schemeClr val="lt1"/>
              </a:buClr>
              <a:buSzPts val="2100"/>
              <a:buNone/>
              <a:defRPr sz="2100">
                <a:solidFill>
                  <a:schemeClr val="lt1"/>
                </a:solidFill>
              </a:defRPr>
            </a:lvl3pPr>
            <a:lvl4pPr lvl="3" algn="l">
              <a:lnSpc>
                <a:spcPct val="100000"/>
              </a:lnSpc>
              <a:spcBef>
                <a:spcPts val="0"/>
              </a:spcBef>
              <a:spcAft>
                <a:spcPts val="0"/>
              </a:spcAft>
              <a:buClr>
                <a:schemeClr val="lt1"/>
              </a:buClr>
              <a:buSzPts val="2100"/>
              <a:buNone/>
              <a:defRPr sz="2100">
                <a:solidFill>
                  <a:schemeClr val="lt1"/>
                </a:solidFill>
              </a:defRPr>
            </a:lvl4pPr>
            <a:lvl5pPr lvl="4" algn="l">
              <a:lnSpc>
                <a:spcPct val="100000"/>
              </a:lnSpc>
              <a:spcBef>
                <a:spcPts val="0"/>
              </a:spcBef>
              <a:spcAft>
                <a:spcPts val="0"/>
              </a:spcAft>
              <a:buClr>
                <a:schemeClr val="lt1"/>
              </a:buClr>
              <a:buSzPts val="2100"/>
              <a:buNone/>
              <a:defRPr sz="2100">
                <a:solidFill>
                  <a:schemeClr val="lt1"/>
                </a:solidFill>
              </a:defRPr>
            </a:lvl5pPr>
            <a:lvl6pPr lvl="5" algn="l">
              <a:lnSpc>
                <a:spcPct val="100000"/>
              </a:lnSpc>
              <a:spcBef>
                <a:spcPts val="0"/>
              </a:spcBef>
              <a:spcAft>
                <a:spcPts val="0"/>
              </a:spcAft>
              <a:buClr>
                <a:schemeClr val="lt1"/>
              </a:buClr>
              <a:buSzPts val="2100"/>
              <a:buNone/>
              <a:defRPr sz="2100">
                <a:solidFill>
                  <a:schemeClr val="lt1"/>
                </a:solidFill>
              </a:defRPr>
            </a:lvl6pPr>
            <a:lvl7pPr lvl="6" algn="l">
              <a:lnSpc>
                <a:spcPct val="100000"/>
              </a:lnSpc>
              <a:spcBef>
                <a:spcPts val="0"/>
              </a:spcBef>
              <a:spcAft>
                <a:spcPts val="0"/>
              </a:spcAft>
              <a:buClr>
                <a:schemeClr val="lt1"/>
              </a:buClr>
              <a:buSzPts val="2100"/>
              <a:buNone/>
              <a:defRPr sz="2100">
                <a:solidFill>
                  <a:schemeClr val="lt1"/>
                </a:solidFill>
              </a:defRPr>
            </a:lvl7pPr>
            <a:lvl8pPr lvl="7" algn="l">
              <a:lnSpc>
                <a:spcPct val="100000"/>
              </a:lnSpc>
              <a:spcBef>
                <a:spcPts val="0"/>
              </a:spcBef>
              <a:spcAft>
                <a:spcPts val="0"/>
              </a:spcAft>
              <a:buClr>
                <a:schemeClr val="lt1"/>
              </a:buClr>
              <a:buSzPts val="2100"/>
              <a:buNone/>
              <a:defRPr sz="2100">
                <a:solidFill>
                  <a:schemeClr val="lt1"/>
                </a:solidFill>
              </a:defRPr>
            </a:lvl8pPr>
            <a:lvl9pPr lvl="8" algn="l">
              <a:lnSpc>
                <a:spcPct val="100000"/>
              </a:lnSpc>
              <a:spcBef>
                <a:spcPts val="0"/>
              </a:spcBef>
              <a:spcAft>
                <a:spcPts val="0"/>
              </a:spcAft>
              <a:buClr>
                <a:schemeClr val="lt1"/>
              </a:buClr>
              <a:buSzPts val="2100"/>
              <a:buNone/>
              <a:defRPr sz="2100">
                <a:solidFill>
                  <a:schemeClr val="lt1"/>
                </a:solidFill>
              </a:defRPr>
            </a:lvl9pPr>
          </a:lstStyle>
          <a:p/>
        </p:txBody>
      </p:sp>
      <p:sp>
        <p:nvSpPr>
          <p:cNvPr id="18" name="Google Shape;18;p56"/>
          <p:cNvSpPr txBox="1"/>
          <p:nvPr>
            <p:ph idx="12" type="sldNum"/>
          </p:nvPr>
        </p:nvSpPr>
        <p:spPr>
          <a:xfrm>
            <a:off x="8460431" y="4651190"/>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9" name="Shape 19"/>
        <p:cNvGrpSpPr/>
        <p:nvPr/>
      </p:nvGrpSpPr>
      <p:grpSpPr>
        <a:xfrm>
          <a:off x="0" y="0"/>
          <a:ext cx="0" cy="0"/>
          <a:chOff x="0" y="0"/>
          <a:chExt cx="0" cy="0"/>
        </a:xfrm>
      </p:grpSpPr>
      <p:grpSp>
        <p:nvGrpSpPr>
          <p:cNvPr id="20" name="Google Shape;20;p57"/>
          <p:cNvGrpSpPr/>
          <p:nvPr/>
        </p:nvGrpSpPr>
        <p:grpSpPr>
          <a:xfrm>
            <a:off x="0" y="3903669"/>
            <a:ext cx="9144000" cy="1239925"/>
            <a:chOff x="0" y="3903669"/>
            <a:chExt cx="9144000" cy="1239925"/>
          </a:xfrm>
        </p:grpSpPr>
        <p:sp>
          <p:nvSpPr>
            <p:cNvPr id="21" name="Google Shape;21;p57"/>
            <p:cNvSpPr/>
            <p:nvPr/>
          </p:nvSpPr>
          <p:spPr>
            <a:xfrm>
              <a:off x="8154895" y="3903669"/>
              <a:ext cx="989100" cy="987900"/>
            </a:xfrm>
            <a:prstGeom prst="rtTriangle">
              <a:avLst/>
            </a:pr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 name="Google Shape;22;p57"/>
            <p:cNvSpPr/>
            <p:nvPr/>
          </p:nvSpPr>
          <p:spPr>
            <a:xfrm flipH="1">
              <a:off x="6181163" y="3903669"/>
              <a:ext cx="989100" cy="987900"/>
            </a:xfrm>
            <a:prstGeom prst="rtTriangle">
              <a:avLst/>
            </a:pr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 name="Google Shape;23;p57"/>
            <p:cNvSpPr/>
            <p:nvPr/>
          </p:nvSpPr>
          <p:spPr>
            <a:xfrm>
              <a:off x="7170274" y="3903669"/>
              <a:ext cx="989100" cy="9879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 name="Google Shape;24;p57"/>
            <p:cNvSpPr/>
            <p:nvPr/>
          </p:nvSpPr>
          <p:spPr>
            <a:xfrm rot="10800000">
              <a:off x="8154757" y="3903682"/>
              <a:ext cx="989100" cy="987900"/>
            </a:xfrm>
            <a:prstGeom prst="rtTriangle">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 name="Google Shape;25;p57"/>
            <p:cNvSpPr/>
            <p:nvPr/>
          </p:nvSpPr>
          <p:spPr>
            <a:xfrm>
              <a:off x="0" y="4891594"/>
              <a:ext cx="9144000" cy="2520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26" name="Google Shape;26;p57"/>
          <p:cNvSpPr txBox="1"/>
          <p:nvPr>
            <p:ph type="title"/>
          </p:nvPr>
        </p:nvSpPr>
        <p:spPr>
          <a:xfrm>
            <a:off x="311700" y="410000"/>
            <a:ext cx="8520600" cy="6078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3000"/>
              <a:buNone/>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p:txBody>
      </p:sp>
      <p:sp>
        <p:nvSpPr>
          <p:cNvPr id="27" name="Google Shape;27;p57"/>
          <p:cNvSpPr txBox="1"/>
          <p:nvPr>
            <p:ph idx="1" type="body"/>
          </p:nvPr>
        </p:nvSpPr>
        <p:spPr>
          <a:xfrm>
            <a:off x="311700" y="1229875"/>
            <a:ext cx="8520600" cy="33390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28" name="Google Shape;28;p57"/>
          <p:cNvSpPr txBox="1"/>
          <p:nvPr>
            <p:ph idx="12" type="sldNum"/>
          </p:nvPr>
        </p:nvSpPr>
        <p:spPr>
          <a:xfrm>
            <a:off x="8460431" y="4651190"/>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1"/>
        </a:solidFill>
      </p:bgPr>
    </p:bg>
    <p:spTree>
      <p:nvGrpSpPr>
        <p:cNvPr id="29" name="Shape 29"/>
        <p:cNvGrpSpPr/>
        <p:nvPr/>
      </p:nvGrpSpPr>
      <p:grpSpPr>
        <a:xfrm>
          <a:off x="0" y="0"/>
          <a:ext cx="0" cy="0"/>
          <a:chOff x="0" y="0"/>
          <a:chExt cx="0" cy="0"/>
        </a:xfrm>
      </p:grpSpPr>
      <p:grpSp>
        <p:nvGrpSpPr>
          <p:cNvPr id="30" name="Google Shape;30;p58"/>
          <p:cNvGrpSpPr/>
          <p:nvPr/>
        </p:nvGrpSpPr>
        <p:grpSpPr>
          <a:xfrm>
            <a:off x="6098378" y="5"/>
            <a:ext cx="3045625" cy="2030570"/>
            <a:chOff x="6098378" y="5"/>
            <a:chExt cx="3045625" cy="2030570"/>
          </a:xfrm>
        </p:grpSpPr>
        <p:sp>
          <p:nvSpPr>
            <p:cNvPr id="31" name="Google Shape;31;p58"/>
            <p:cNvSpPr/>
            <p:nvPr/>
          </p:nvSpPr>
          <p:spPr>
            <a:xfrm>
              <a:off x="8128803" y="16"/>
              <a:ext cx="1015200" cy="10152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 name="Google Shape;32;p58"/>
            <p:cNvSpPr/>
            <p:nvPr/>
          </p:nvSpPr>
          <p:spPr>
            <a:xfrm flipH="1">
              <a:off x="7113463" y="5"/>
              <a:ext cx="1015200" cy="1015200"/>
            </a:xfrm>
            <a:prstGeom prst="rtTriangle">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 name="Google Shape;33;p58"/>
            <p:cNvSpPr/>
            <p:nvPr/>
          </p:nvSpPr>
          <p:spPr>
            <a:xfrm flipH="1" rot="10800000">
              <a:off x="7113588" y="107"/>
              <a:ext cx="1015200" cy="1015200"/>
            </a:xfrm>
            <a:prstGeom prst="rtTriangle">
              <a:avLst/>
            </a:prstGeom>
            <a:solidFill>
              <a:schemeClr val="accent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 name="Google Shape;34;p58"/>
            <p:cNvSpPr/>
            <p:nvPr/>
          </p:nvSpPr>
          <p:spPr>
            <a:xfrm rot="10800000">
              <a:off x="6098378" y="97"/>
              <a:ext cx="1015200" cy="1015200"/>
            </a:xfrm>
            <a:prstGeom prst="rtTriangle">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 name="Google Shape;35;p58"/>
            <p:cNvSpPr/>
            <p:nvPr/>
          </p:nvSpPr>
          <p:spPr>
            <a:xfrm rot="10800000">
              <a:off x="8128789" y="1015375"/>
              <a:ext cx="1015200" cy="1015200"/>
            </a:xfrm>
            <a:prstGeom prst="rtTriangle">
              <a:avLst/>
            </a:prstGeom>
            <a:solidFill>
              <a:schemeClr val="accent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36" name="Google Shape;36;p58"/>
          <p:cNvSpPr txBox="1"/>
          <p:nvPr>
            <p:ph type="title"/>
          </p:nvPr>
        </p:nvSpPr>
        <p:spPr>
          <a:xfrm>
            <a:off x="598100" y="2152347"/>
            <a:ext cx="8222100" cy="838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Clr>
                <a:schemeClr val="lt1"/>
              </a:buClr>
              <a:buSzPts val="4200"/>
              <a:buNone/>
              <a:defRPr sz="4200">
                <a:solidFill>
                  <a:schemeClr val="lt1"/>
                </a:solidFill>
              </a:defRPr>
            </a:lvl1pPr>
            <a:lvl2pPr lvl="1" algn="l">
              <a:lnSpc>
                <a:spcPct val="100000"/>
              </a:lnSpc>
              <a:spcBef>
                <a:spcPts val="0"/>
              </a:spcBef>
              <a:spcAft>
                <a:spcPts val="0"/>
              </a:spcAft>
              <a:buClr>
                <a:schemeClr val="lt1"/>
              </a:buClr>
              <a:buSzPts val="4200"/>
              <a:buNone/>
              <a:defRPr sz="4200">
                <a:solidFill>
                  <a:schemeClr val="lt1"/>
                </a:solidFill>
              </a:defRPr>
            </a:lvl2pPr>
            <a:lvl3pPr lvl="2" algn="l">
              <a:lnSpc>
                <a:spcPct val="100000"/>
              </a:lnSpc>
              <a:spcBef>
                <a:spcPts val="0"/>
              </a:spcBef>
              <a:spcAft>
                <a:spcPts val="0"/>
              </a:spcAft>
              <a:buClr>
                <a:schemeClr val="lt1"/>
              </a:buClr>
              <a:buSzPts val="4200"/>
              <a:buNone/>
              <a:defRPr sz="4200">
                <a:solidFill>
                  <a:schemeClr val="lt1"/>
                </a:solidFill>
              </a:defRPr>
            </a:lvl3pPr>
            <a:lvl4pPr lvl="3" algn="l">
              <a:lnSpc>
                <a:spcPct val="100000"/>
              </a:lnSpc>
              <a:spcBef>
                <a:spcPts val="0"/>
              </a:spcBef>
              <a:spcAft>
                <a:spcPts val="0"/>
              </a:spcAft>
              <a:buClr>
                <a:schemeClr val="lt1"/>
              </a:buClr>
              <a:buSzPts val="4200"/>
              <a:buNone/>
              <a:defRPr sz="4200">
                <a:solidFill>
                  <a:schemeClr val="lt1"/>
                </a:solidFill>
              </a:defRPr>
            </a:lvl4pPr>
            <a:lvl5pPr lvl="4" algn="l">
              <a:lnSpc>
                <a:spcPct val="100000"/>
              </a:lnSpc>
              <a:spcBef>
                <a:spcPts val="0"/>
              </a:spcBef>
              <a:spcAft>
                <a:spcPts val="0"/>
              </a:spcAft>
              <a:buClr>
                <a:schemeClr val="lt1"/>
              </a:buClr>
              <a:buSzPts val="4200"/>
              <a:buNone/>
              <a:defRPr sz="4200">
                <a:solidFill>
                  <a:schemeClr val="lt1"/>
                </a:solidFill>
              </a:defRPr>
            </a:lvl5pPr>
            <a:lvl6pPr lvl="5" algn="l">
              <a:lnSpc>
                <a:spcPct val="100000"/>
              </a:lnSpc>
              <a:spcBef>
                <a:spcPts val="0"/>
              </a:spcBef>
              <a:spcAft>
                <a:spcPts val="0"/>
              </a:spcAft>
              <a:buClr>
                <a:schemeClr val="lt1"/>
              </a:buClr>
              <a:buSzPts val="4200"/>
              <a:buNone/>
              <a:defRPr sz="4200">
                <a:solidFill>
                  <a:schemeClr val="lt1"/>
                </a:solidFill>
              </a:defRPr>
            </a:lvl6pPr>
            <a:lvl7pPr lvl="6" algn="l">
              <a:lnSpc>
                <a:spcPct val="100000"/>
              </a:lnSpc>
              <a:spcBef>
                <a:spcPts val="0"/>
              </a:spcBef>
              <a:spcAft>
                <a:spcPts val="0"/>
              </a:spcAft>
              <a:buClr>
                <a:schemeClr val="lt1"/>
              </a:buClr>
              <a:buSzPts val="4200"/>
              <a:buNone/>
              <a:defRPr sz="4200">
                <a:solidFill>
                  <a:schemeClr val="lt1"/>
                </a:solidFill>
              </a:defRPr>
            </a:lvl7pPr>
            <a:lvl8pPr lvl="7" algn="l">
              <a:lnSpc>
                <a:spcPct val="100000"/>
              </a:lnSpc>
              <a:spcBef>
                <a:spcPts val="0"/>
              </a:spcBef>
              <a:spcAft>
                <a:spcPts val="0"/>
              </a:spcAft>
              <a:buClr>
                <a:schemeClr val="lt1"/>
              </a:buClr>
              <a:buSzPts val="4200"/>
              <a:buNone/>
              <a:defRPr sz="4200">
                <a:solidFill>
                  <a:schemeClr val="lt1"/>
                </a:solidFill>
              </a:defRPr>
            </a:lvl8pPr>
            <a:lvl9pPr lvl="8" algn="l">
              <a:lnSpc>
                <a:spcPct val="100000"/>
              </a:lnSpc>
              <a:spcBef>
                <a:spcPts val="0"/>
              </a:spcBef>
              <a:spcAft>
                <a:spcPts val="0"/>
              </a:spcAft>
              <a:buClr>
                <a:schemeClr val="lt1"/>
              </a:buClr>
              <a:buSzPts val="4200"/>
              <a:buNone/>
              <a:defRPr sz="4200">
                <a:solidFill>
                  <a:schemeClr val="lt1"/>
                </a:solidFill>
              </a:defRPr>
            </a:lvl9pPr>
          </a:lstStyle>
          <a:p/>
        </p:txBody>
      </p:sp>
      <p:sp>
        <p:nvSpPr>
          <p:cNvPr id="37" name="Google Shape;37;p58"/>
          <p:cNvSpPr txBox="1"/>
          <p:nvPr>
            <p:ph idx="12" type="sldNum"/>
          </p:nvPr>
        </p:nvSpPr>
        <p:spPr>
          <a:xfrm>
            <a:off x="8460431" y="4651190"/>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8" name="Shape 38"/>
        <p:cNvGrpSpPr/>
        <p:nvPr/>
      </p:nvGrpSpPr>
      <p:grpSpPr>
        <a:xfrm>
          <a:off x="0" y="0"/>
          <a:ext cx="0" cy="0"/>
          <a:chOff x="0" y="0"/>
          <a:chExt cx="0" cy="0"/>
        </a:xfrm>
      </p:grpSpPr>
      <p:sp>
        <p:nvSpPr>
          <p:cNvPr id="39" name="Google Shape;39;p59"/>
          <p:cNvSpPr txBox="1"/>
          <p:nvPr>
            <p:ph idx="12" type="sldNum"/>
          </p:nvPr>
        </p:nvSpPr>
        <p:spPr>
          <a:xfrm>
            <a:off x="8460431" y="4651190"/>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40" name="Shape 40"/>
        <p:cNvGrpSpPr/>
        <p:nvPr/>
      </p:nvGrpSpPr>
      <p:grpSpPr>
        <a:xfrm>
          <a:off x="0" y="0"/>
          <a:ext cx="0" cy="0"/>
          <a:chOff x="0" y="0"/>
          <a:chExt cx="0" cy="0"/>
        </a:xfrm>
      </p:grpSpPr>
      <p:sp>
        <p:nvSpPr>
          <p:cNvPr id="41" name="Google Shape;41;p60"/>
          <p:cNvSpPr txBox="1"/>
          <p:nvPr>
            <p:ph type="title"/>
          </p:nvPr>
        </p:nvSpPr>
        <p:spPr>
          <a:xfrm>
            <a:off x="311700" y="410000"/>
            <a:ext cx="8520600" cy="6078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3000"/>
              <a:buNone/>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p:txBody>
      </p:sp>
      <p:sp>
        <p:nvSpPr>
          <p:cNvPr id="42" name="Google Shape;42;p60"/>
          <p:cNvSpPr txBox="1"/>
          <p:nvPr>
            <p:ph idx="1" type="body"/>
          </p:nvPr>
        </p:nvSpPr>
        <p:spPr>
          <a:xfrm>
            <a:off x="311700" y="1229975"/>
            <a:ext cx="3999900" cy="33390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43" name="Google Shape;43;p60"/>
          <p:cNvSpPr txBox="1"/>
          <p:nvPr>
            <p:ph idx="2" type="body"/>
          </p:nvPr>
        </p:nvSpPr>
        <p:spPr>
          <a:xfrm>
            <a:off x="4832400" y="1229975"/>
            <a:ext cx="3999900" cy="33390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44" name="Google Shape;44;p60"/>
          <p:cNvSpPr txBox="1"/>
          <p:nvPr>
            <p:ph idx="12" type="sldNum"/>
          </p:nvPr>
        </p:nvSpPr>
        <p:spPr>
          <a:xfrm>
            <a:off x="8460431" y="4651190"/>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61"/>
          <p:cNvSpPr txBox="1"/>
          <p:nvPr>
            <p:ph type="title"/>
          </p:nvPr>
        </p:nvSpPr>
        <p:spPr>
          <a:xfrm>
            <a:off x="311700" y="410000"/>
            <a:ext cx="8520600" cy="6078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3000"/>
              <a:buNone/>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p:txBody>
      </p:sp>
      <p:sp>
        <p:nvSpPr>
          <p:cNvPr id="47" name="Google Shape;47;p61"/>
          <p:cNvSpPr txBox="1"/>
          <p:nvPr>
            <p:ph idx="12" type="sldNum"/>
          </p:nvPr>
        </p:nvSpPr>
        <p:spPr>
          <a:xfrm>
            <a:off x="8460431" y="4651190"/>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48" name="Shape 48"/>
        <p:cNvGrpSpPr/>
        <p:nvPr/>
      </p:nvGrpSpPr>
      <p:grpSpPr>
        <a:xfrm>
          <a:off x="0" y="0"/>
          <a:ext cx="0" cy="0"/>
          <a:chOff x="0" y="0"/>
          <a:chExt cx="0" cy="0"/>
        </a:xfrm>
      </p:grpSpPr>
      <p:sp>
        <p:nvSpPr>
          <p:cNvPr id="49" name="Google Shape;49;p62"/>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50" name="Google Shape;50;p62"/>
          <p:cNvSpPr txBox="1"/>
          <p:nvPr>
            <p:ph idx="1" type="body"/>
          </p:nvPr>
        </p:nvSpPr>
        <p:spPr>
          <a:xfrm>
            <a:off x="311700" y="1465804"/>
            <a:ext cx="2808000" cy="31032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51" name="Google Shape;51;p62"/>
          <p:cNvSpPr txBox="1"/>
          <p:nvPr>
            <p:ph idx="12" type="sldNum"/>
          </p:nvPr>
        </p:nvSpPr>
        <p:spPr>
          <a:xfrm>
            <a:off x="8460431" y="4651190"/>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4"/>
        </a:solidFill>
      </p:bgPr>
    </p:bg>
    <p:spTree>
      <p:nvGrpSpPr>
        <p:cNvPr id="52" name="Shape 52"/>
        <p:cNvGrpSpPr/>
        <p:nvPr/>
      </p:nvGrpSpPr>
      <p:grpSpPr>
        <a:xfrm>
          <a:off x="0" y="0"/>
          <a:ext cx="0" cy="0"/>
          <a:chOff x="0" y="0"/>
          <a:chExt cx="0" cy="0"/>
        </a:xfrm>
      </p:grpSpPr>
      <p:grpSp>
        <p:nvGrpSpPr>
          <p:cNvPr id="53" name="Google Shape;53;p63"/>
          <p:cNvGrpSpPr/>
          <p:nvPr/>
        </p:nvGrpSpPr>
        <p:grpSpPr>
          <a:xfrm>
            <a:off x="6098378" y="5"/>
            <a:ext cx="3045625" cy="2030570"/>
            <a:chOff x="6098378" y="5"/>
            <a:chExt cx="3045625" cy="2030570"/>
          </a:xfrm>
        </p:grpSpPr>
        <p:sp>
          <p:nvSpPr>
            <p:cNvPr id="54" name="Google Shape;54;p63"/>
            <p:cNvSpPr/>
            <p:nvPr/>
          </p:nvSpPr>
          <p:spPr>
            <a:xfrm>
              <a:off x="8128803" y="16"/>
              <a:ext cx="1015200" cy="10152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 name="Google Shape;55;p63"/>
            <p:cNvSpPr/>
            <p:nvPr/>
          </p:nvSpPr>
          <p:spPr>
            <a:xfrm flipH="1">
              <a:off x="7113463" y="5"/>
              <a:ext cx="1015200" cy="1015200"/>
            </a:xfrm>
            <a:prstGeom prst="rtTriangle">
              <a:avLst/>
            </a:pr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 name="Google Shape;56;p63"/>
            <p:cNvSpPr/>
            <p:nvPr/>
          </p:nvSpPr>
          <p:spPr>
            <a:xfrm flipH="1" rot="10800000">
              <a:off x="7113588" y="107"/>
              <a:ext cx="1015200" cy="1015200"/>
            </a:xfrm>
            <a:prstGeom prst="rtTriangle">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 name="Google Shape;57;p63"/>
            <p:cNvSpPr/>
            <p:nvPr/>
          </p:nvSpPr>
          <p:spPr>
            <a:xfrm rot="10800000">
              <a:off x="6098378" y="97"/>
              <a:ext cx="1015200" cy="1015200"/>
            </a:xfrm>
            <a:prstGeom prst="rtTriangle">
              <a:avLst/>
            </a:pr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 name="Google Shape;58;p63"/>
            <p:cNvSpPr/>
            <p:nvPr/>
          </p:nvSpPr>
          <p:spPr>
            <a:xfrm rot="10800000">
              <a:off x="8128789" y="1015375"/>
              <a:ext cx="1015200" cy="1015200"/>
            </a:xfrm>
            <a:prstGeom prst="rtTriangle">
              <a:avLst/>
            </a:pr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59" name="Google Shape;59;p63"/>
          <p:cNvSpPr txBox="1"/>
          <p:nvPr>
            <p:ph type="title"/>
          </p:nvPr>
        </p:nvSpPr>
        <p:spPr>
          <a:xfrm>
            <a:off x="490250" y="526350"/>
            <a:ext cx="5618700" cy="4090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Clr>
                <a:schemeClr val="lt1"/>
              </a:buClr>
              <a:buSzPts val="4800"/>
              <a:buNone/>
              <a:defRPr sz="4800">
                <a:solidFill>
                  <a:schemeClr val="lt1"/>
                </a:solidFill>
              </a:defRPr>
            </a:lvl1pPr>
            <a:lvl2pPr lvl="1" algn="l">
              <a:lnSpc>
                <a:spcPct val="100000"/>
              </a:lnSpc>
              <a:spcBef>
                <a:spcPts val="0"/>
              </a:spcBef>
              <a:spcAft>
                <a:spcPts val="0"/>
              </a:spcAft>
              <a:buClr>
                <a:schemeClr val="lt1"/>
              </a:buClr>
              <a:buSzPts val="4800"/>
              <a:buNone/>
              <a:defRPr sz="4800">
                <a:solidFill>
                  <a:schemeClr val="lt1"/>
                </a:solidFill>
              </a:defRPr>
            </a:lvl2pPr>
            <a:lvl3pPr lvl="2" algn="l">
              <a:lnSpc>
                <a:spcPct val="100000"/>
              </a:lnSpc>
              <a:spcBef>
                <a:spcPts val="0"/>
              </a:spcBef>
              <a:spcAft>
                <a:spcPts val="0"/>
              </a:spcAft>
              <a:buClr>
                <a:schemeClr val="lt1"/>
              </a:buClr>
              <a:buSzPts val="4800"/>
              <a:buNone/>
              <a:defRPr sz="4800">
                <a:solidFill>
                  <a:schemeClr val="lt1"/>
                </a:solidFill>
              </a:defRPr>
            </a:lvl3pPr>
            <a:lvl4pPr lvl="3" algn="l">
              <a:lnSpc>
                <a:spcPct val="100000"/>
              </a:lnSpc>
              <a:spcBef>
                <a:spcPts val="0"/>
              </a:spcBef>
              <a:spcAft>
                <a:spcPts val="0"/>
              </a:spcAft>
              <a:buClr>
                <a:schemeClr val="lt1"/>
              </a:buClr>
              <a:buSzPts val="4800"/>
              <a:buNone/>
              <a:defRPr sz="4800">
                <a:solidFill>
                  <a:schemeClr val="lt1"/>
                </a:solidFill>
              </a:defRPr>
            </a:lvl4pPr>
            <a:lvl5pPr lvl="4" algn="l">
              <a:lnSpc>
                <a:spcPct val="100000"/>
              </a:lnSpc>
              <a:spcBef>
                <a:spcPts val="0"/>
              </a:spcBef>
              <a:spcAft>
                <a:spcPts val="0"/>
              </a:spcAft>
              <a:buClr>
                <a:schemeClr val="lt1"/>
              </a:buClr>
              <a:buSzPts val="4800"/>
              <a:buNone/>
              <a:defRPr sz="4800">
                <a:solidFill>
                  <a:schemeClr val="lt1"/>
                </a:solidFill>
              </a:defRPr>
            </a:lvl5pPr>
            <a:lvl6pPr lvl="5" algn="l">
              <a:lnSpc>
                <a:spcPct val="100000"/>
              </a:lnSpc>
              <a:spcBef>
                <a:spcPts val="0"/>
              </a:spcBef>
              <a:spcAft>
                <a:spcPts val="0"/>
              </a:spcAft>
              <a:buClr>
                <a:schemeClr val="lt1"/>
              </a:buClr>
              <a:buSzPts val="4800"/>
              <a:buNone/>
              <a:defRPr sz="4800">
                <a:solidFill>
                  <a:schemeClr val="lt1"/>
                </a:solidFill>
              </a:defRPr>
            </a:lvl6pPr>
            <a:lvl7pPr lvl="6" algn="l">
              <a:lnSpc>
                <a:spcPct val="100000"/>
              </a:lnSpc>
              <a:spcBef>
                <a:spcPts val="0"/>
              </a:spcBef>
              <a:spcAft>
                <a:spcPts val="0"/>
              </a:spcAft>
              <a:buClr>
                <a:schemeClr val="lt1"/>
              </a:buClr>
              <a:buSzPts val="4800"/>
              <a:buNone/>
              <a:defRPr sz="4800">
                <a:solidFill>
                  <a:schemeClr val="lt1"/>
                </a:solidFill>
              </a:defRPr>
            </a:lvl7pPr>
            <a:lvl8pPr lvl="7" algn="l">
              <a:lnSpc>
                <a:spcPct val="100000"/>
              </a:lnSpc>
              <a:spcBef>
                <a:spcPts val="0"/>
              </a:spcBef>
              <a:spcAft>
                <a:spcPts val="0"/>
              </a:spcAft>
              <a:buClr>
                <a:schemeClr val="lt1"/>
              </a:buClr>
              <a:buSzPts val="4800"/>
              <a:buNone/>
              <a:defRPr sz="4800">
                <a:solidFill>
                  <a:schemeClr val="lt1"/>
                </a:solidFill>
              </a:defRPr>
            </a:lvl8pPr>
            <a:lvl9pPr lvl="8" algn="l">
              <a:lnSpc>
                <a:spcPct val="100000"/>
              </a:lnSpc>
              <a:spcBef>
                <a:spcPts val="0"/>
              </a:spcBef>
              <a:spcAft>
                <a:spcPts val="0"/>
              </a:spcAft>
              <a:buClr>
                <a:schemeClr val="lt1"/>
              </a:buClr>
              <a:buSzPts val="4800"/>
              <a:buNone/>
              <a:defRPr sz="4800">
                <a:solidFill>
                  <a:schemeClr val="lt1"/>
                </a:solidFill>
              </a:defRPr>
            </a:lvl9pPr>
          </a:lstStyle>
          <a:p/>
        </p:txBody>
      </p:sp>
      <p:sp>
        <p:nvSpPr>
          <p:cNvPr id="60" name="Google Shape;60;p63"/>
          <p:cNvSpPr txBox="1"/>
          <p:nvPr>
            <p:ph idx="12" type="sldNum"/>
          </p:nvPr>
        </p:nvSpPr>
        <p:spPr>
          <a:xfrm>
            <a:off x="8460431" y="4651190"/>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61" name="Shape 61"/>
        <p:cNvGrpSpPr/>
        <p:nvPr/>
      </p:nvGrpSpPr>
      <p:grpSpPr>
        <a:xfrm>
          <a:off x="0" y="0"/>
          <a:ext cx="0" cy="0"/>
          <a:chOff x="0" y="0"/>
          <a:chExt cx="0" cy="0"/>
        </a:xfrm>
      </p:grpSpPr>
      <p:sp>
        <p:nvSpPr>
          <p:cNvPr id="62" name="Google Shape;62;p64"/>
          <p:cNvSpPr/>
          <p:nvPr/>
        </p:nvSpPr>
        <p:spPr>
          <a:xfrm>
            <a:off x="4572000" y="-17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63" name="Google Shape;63;p64"/>
          <p:cNvCxnSpPr/>
          <p:nvPr/>
        </p:nvCxnSpPr>
        <p:spPr>
          <a:xfrm>
            <a:off x="5029675" y="4495500"/>
            <a:ext cx="468300" cy="0"/>
          </a:xfrm>
          <a:prstGeom prst="straightConnector1">
            <a:avLst/>
          </a:prstGeom>
          <a:noFill/>
          <a:ln cap="flat" cmpd="sng" w="19050">
            <a:solidFill>
              <a:schemeClr val="lt1"/>
            </a:solidFill>
            <a:prstDash val="solid"/>
            <a:round/>
            <a:headEnd len="sm" w="sm" type="none"/>
            <a:tailEnd len="sm" w="sm" type="none"/>
          </a:ln>
        </p:spPr>
      </p:cxnSp>
      <p:sp>
        <p:nvSpPr>
          <p:cNvPr id="64" name="Google Shape;64;p64"/>
          <p:cNvSpPr txBox="1"/>
          <p:nvPr>
            <p:ph type="title"/>
          </p:nvPr>
        </p:nvSpPr>
        <p:spPr>
          <a:xfrm>
            <a:off x="265500" y="1151100"/>
            <a:ext cx="4045200" cy="15645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65" name="Google Shape;65;p64"/>
          <p:cNvSpPr txBox="1"/>
          <p:nvPr>
            <p:ph idx="1" type="subTitle"/>
          </p:nvPr>
        </p:nvSpPr>
        <p:spPr>
          <a:xfrm>
            <a:off x="265500" y="2769001"/>
            <a:ext cx="4045200" cy="12693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66" name="Google Shape;66;p64"/>
          <p:cNvSpPr txBox="1"/>
          <p:nvPr>
            <p:ph idx="2" type="body"/>
          </p:nvPr>
        </p:nvSpPr>
        <p:spPr>
          <a:xfrm>
            <a:off x="4939500" y="724200"/>
            <a:ext cx="3837000" cy="36951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Clr>
                <a:schemeClr val="lt1"/>
              </a:buClr>
              <a:buSzPts val="1800"/>
              <a:buChar char="●"/>
              <a:defRPr>
                <a:solidFill>
                  <a:schemeClr val="lt1"/>
                </a:solidFill>
              </a:defRPr>
            </a:lvl1pPr>
            <a:lvl2pPr indent="-317500" lvl="1" marL="914400" algn="l">
              <a:lnSpc>
                <a:spcPct val="115000"/>
              </a:lnSpc>
              <a:spcBef>
                <a:spcPts val="0"/>
              </a:spcBef>
              <a:spcAft>
                <a:spcPts val="0"/>
              </a:spcAft>
              <a:buClr>
                <a:schemeClr val="lt1"/>
              </a:buClr>
              <a:buSzPts val="1400"/>
              <a:buChar char="○"/>
              <a:defRPr>
                <a:solidFill>
                  <a:schemeClr val="lt1"/>
                </a:solidFill>
              </a:defRPr>
            </a:lvl2pPr>
            <a:lvl3pPr indent="-317500" lvl="2" marL="1371600" algn="l">
              <a:lnSpc>
                <a:spcPct val="115000"/>
              </a:lnSpc>
              <a:spcBef>
                <a:spcPts val="0"/>
              </a:spcBef>
              <a:spcAft>
                <a:spcPts val="0"/>
              </a:spcAft>
              <a:buClr>
                <a:schemeClr val="lt1"/>
              </a:buClr>
              <a:buSzPts val="1400"/>
              <a:buChar char="■"/>
              <a:defRPr>
                <a:solidFill>
                  <a:schemeClr val="lt1"/>
                </a:solidFill>
              </a:defRPr>
            </a:lvl3pPr>
            <a:lvl4pPr indent="-317500" lvl="3" marL="1828800" algn="l">
              <a:lnSpc>
                <a:spcPct val="115000"/>
              </a:lnSpc>
              <a:spcBef>
                <a:spcPts val="0"/>
              </a:spcBef>
              <a:spcAft>
                <a:spcPts val="0"/>
              </a:spcAft>
              <a:buClr>
                <a:schemeClr val="lt1"/>
              </a:buClr>
              <a:buSzPts val="1400"/>
              <a:buChar char="●"/>
              <a:defRPr>
                <a:solidFill>
                  <a:schemeClr val="lt1"/>
                </a:solidFill>
              </a:defRPr>
            </a:lvl4pPr>
            <a:lvl5pPr indent="-317500" lvl="4" marL="2286000" algn="l">
              <a:lnSpc>
                <a:spcPct val="115000"/>
              </a:lnSpc>
              <a:spcBef>
                <a:spcPts val="0"/>
              </a:spcBef>
              <a:spcAft>
                <a:spcPts val="0"/>
              </a:spcAft>
              <a:buClr>
                <a:schemeClr val="lt1"/>
              </a:buClr>
              <a:buSzPts val="1400"/>
              <a:buChar char="○"/>
              <a:defRPr>
                <a:solidFill>
                  <a:schemeClr val="lt1"/>
                </a:solidFill>
              </a:defRPr>
            </a:lvl5pPr>
            <a:lvl6pPr indent="-317500" lvl="5" marL="2743200" algn="l">
              <a:lnSpc>
                <a:spcPct val="115000"/>
              </a:lnSpc>
              <a:spcBef>
                <a:spcPts val="0"/>
              </a:spcBef>
              <a:spcAft>
                <a:spcPts val="0"/>
              </a:spcAft>
              <a:buClr>
                <a:schemeClr val="lt1"/>
              </a:buClr>
              <a:buSzPts val="1400"/>
              <a:buChar char="■"/>
              <a:defRPr>
                <a:solidFill>
                  <a:schemeClr val="lt1"/>
                </a:solidFill>
              </a:defRPr>
            </a:lvl6pPr>
            <a:lvl7pPr indent="-317500" lvl="6" marL="3200400" algn="l">
              <a:lnSpc>
                <a:spcPct val="115000"/>
              </a:lnSpc>
              <a:spcBef>
                <a:spcPts val="0"/>
              </a:spcBef>
              <a:spcAft>
                <a:spcPts val="0"/>
              </a:spcAft>
              <a:buClr>
                <a:schemeClr val="lt1"/>
              </a:buClr>
              <a:buSzPts val="1400"/>
              <a:buChar char="●"/>
              <a:defRPr>
                <a:solidFill>
                  <a:schemeClr val="lt1"/>
                </a:solidFill>
              </a:defRPr>
            </a:lvl7pPr>
            <a:lvl8pPr indent="-317500" lvl="7" marL="3657600" algn="l">
              <a:lnSpc>
                <a:spcPct val="115000"/>
              </a:lnSpc>
              <a:spcBef>
                <a:spcPts val="0"/>
              </a:spcBef>
              <a:spcAft>
                <a:spcPts val="0"/>
              </a:spcAft>
              <a:buClr>
                <a:schemeClr val="lt1"/>
              </a:buClr>
              <a:buSzPts val="1400"/>
              <a:buChar char="○"/>
              <a:defRPr>
                <a:solidFill>
                  <a:schemeClr val="lt1"/>
                </a:solidFill>
              </a:defRPr>
            </a:lvl8pPr>
            <a:lvl9pPr indent="-317500" lvl="8" marL="4114800" algn="l">
              <a:lnSpc>
                <a:spcPct val="115000"/>
              </a:lnSpc>
              <a:spcBef>
                <a:spcPts val="0"/>
              </a:spcBef>
              <a:spcAft>
                <a:spcPts val="0"/>
              </a:spcAft>
              <a:buClr>
                <a:schemeClr val="lt1"/>
              </a:buClr>
              <a:buSzPts val="1400"/>
              <a:buChar char="■"/>
              <a:defRPr>
                <a:solidFill>
                  <a:schemeClr val="lt1"/>
                </a:solidFill>
              </a:defRPr>
            </a:lvl9pPr>
          </a:lstStyle>
          <a:p/>
        </p:txBody>
      </p:sp>
      <p:sp>
        <p:nvSpPr>
          <p:cNvPr id="67" name="Google Shape;67;p64"/>
          <p:cNvSpPr txBox="1"/>
          <p:nvPr>
            <p:ph idx="12" type="sldNum"/>
          </p:nvPr>
        </p:nvSpPr>
        <p:spPr>
          <a:xfrm>
            <a:off x="8460431" y="4651190"/>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68" name="Shape 68"/>
        <p:cNvGrpSpPr/>
        <p:nvPr/>
      </p:nvGrpSpPr>
      <p:grpSpPr>
        <a:xfrm>
          <a:off x="0" y="0"/>
          <a:ext cx="0" cy="0"/>
          <a:chOff x="0" y="0"/>
          <a:chExt cx="0" cy="0"/>
        </a:xfrm>
      </p:grpSpPr>
      <p:sp>
        <p:nvSpPr>
          <p:cNvPr id="69" name="Google Shape;69;p65"/>
          <p:cNvSpPr txBox="1"/>
          <p:nvPr>
            <p:ph idx="1" type="body"/>
          </p:nvPr>
        </p:nvSpPr>
        <p:spPr>
          <a:xfrm>
            <a:off x="319500" y="4230575"/>
            <a:ext cx="5998800" cy="5988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stStyle>
          <a:p/>
        </p:txBody>
      </p:sp>
      <p:sp>
        <p:nvSpPr>
          <p:cNvPr id="70" name="Google Shape;70;p65"/>
          <p:cNvSpPr txBox="1"/>
          <p:nvPr>
            <p:ph idx="12" type="sldNum"/>
          </p:nvPr>
        </p:nvSpPr>
        <p:spPr>
          <a:xfrm>
            <a:off x="8460431" y="4651190"/>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dk1"/>
        </a:solidFill>
      </p:bgPr>
    </p:bg>
    <p:spTree>
      <p:nvGrpSpPr>
        <p:cNvPr id="71" name="Shape 71"/>
        <p:cNvGrpSpPr/>
        <p:nvPr/>
      </p:nvGrpSpPr>
      <p:grpSpPr>
        <a:xfrm>
          <a:off x="0" y="0"/>
          <a:ext cx="0" cy="0"/>
          <a:chOff x="0" y="0"/>
          <a:chExt cx="0" cy="0"/>
        </a:xfrm>
      </p:grpSpPr>
      <p:grpSp>
        <p:nvGrpSpPr>
          <p:cNvPr id="72" name="Google Shape;72;p66"/>
          <p:cNvGrpSpPr/>
          <p:nvPr/>
        </p:nvGrpSpPr>
        <p:grpSpPr>
          <a:xfrm>
            <a:off x="6098378" y="5"/>
            <a:ext cx="3045625" cy="2030570"/>
            <a:chOff x="6098378" y="5"/>
            <a:chExt cx="3045625" cy="2030570"/>
          </a:xfrm>
        </p:grpSpPr>
        <p:sp>
          <p:nvSpPr>
            <p:cNvPr id="73" name="Google Shape;73;p66"/>
            <p:cNvSpPr/>
            <p:nvPr/>
          </p:nvSpPr>
          <p:spPr>
            <a:xfrm>
              <a:off x="8128803" y="16"/>
              <a:ext cx="1015200" cy="10152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 name="Google Shape;74;p66"/>
            <p:cNvSpPr/>
            <p:nvPr/>
          </p:nvSpPr>
          <p:spPr>
            <a:xfrm flipH="1">
              <a:off x="7113463" y="5"/>
              <a:ext cx="1015200" cy="1015200"/>
            </a:xfrm>
            <a:prstGeom prst="rtTriangle">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 name="Google Shape;75;p66"/>
            <p:cNvSpPr/>
            <p:nvPr/>
          </p:nvSpPr>
          <p:spPr>
            <a:xfrm flipH="1" rot="10800000">
              <a:off x="7113588" y="107"/>
              <a:ext cx="1015200" cy="1015200"/>
            </a:xfrm>
            <a:prstGeom prst="rtTriangle">
              <a:avLst/>
            </a:prstGeom>
            <a:solidFill>
              <a:schemeClr val="accent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 name="Google Shape;76;p66"/>
            <p:cNvSpPr/>
            <p:nvPr/>
          </p:nvSpPr>
          <p:spPr>
            <a:xfrm rot="10800000">
              <a:off x="6098378" y="97"/>
              <a:ext cx="1015200" cy="1015200"/>
            </a:xfrm>
            <a:prstGeom prst="rtTriangle">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7" name="Google Shape;77;p66"/>
            <p:cNvSpPr/>
            <p:nvPr/>
          </p:nvSpPr>
          <p:spPr>
            <a:xfrm rot="10800000">
              <a:off x="8128789" y="1015375"/>
              <a:ext cx="1015200" cy="1015200"/>
            </a:xfrm>
            <a:prstGeom prst="rtTriangle">
              <a:avLst/>
            </a:prstGeom>
            <a:solidFill>
              <a:schemeClr val="accent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78" name="Google Shape;78;p66"/>
          <p:cNvSpPr txBox="1"/>
          <p:nvPr>
            <p:ph hasCustomPrompt="1" type="title"/>
          </p:nvPr>
        </p:nvSpPr>
        <p:spPr>
          <a:xfrm>
            <a:off x="311700" y="1256050"/>
            <a:ext cx="8520600" cy="20307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Clr>
                <a:schemeClr val="lt1"/>
              </a:buClr>
              <a:buSzPts val="12000"/>
              <a:buNone/>
              <a:defRPr sz="12000">
                <a:solidFill>
                  <a:schemeClr val="lt1"/>
                </a:solidFill>
              </a:defRPr>
            </a:lvl1pPr>
            <a:lvl2pPr lvl="1" algn="ctr">
              <a:lnSpc>
                <a:spcPct val="100000"/>
              </a:lnSpc>
              <a:spcBef>
                <a:spcPts val="0"/>
              </a:spcBef>
              <a:spcAft>
                <a:spcPts val="0"/>
              </a:spcAft>
              <a:buClr>
                <a:schemeClr val="lt1"/>
              </a:buClr>
              <a:buSzPts val="12000"/>
              <a:buNone/>
              <a:defRPr sz="12000">
                <a:solidFill>
                  <a:schemeClr val="lt1"/>
                </a:solidFill>
              </a:defRPr>
            </a:lvl2pPr>
            <a:lvl3pPr lvl="2" algn="ctr">
              <a:lnSpc>
                <a:spcPct val="100000"/>
              </a:lnSpc>
              <a:spcBef>
                <a:spcPts val="0"/>
              </a:spcBef>
              <a:spcAft>
                <a:spcPts val="0"/>
              </a:spcAft>
              <a:buClr>
                <a:schemeClr val="lt1"/>
              </a:buClr>
              <a:buSzPts val="12000"/>
              <a:buNone/>
              <a:defRPr sz="12000">
                <a:solidFill>
                  <a:schemeClr val="lt1"/>
                </a:solidFill>
              </a:defRPr>
            </a:lvl3pPr>
            <a:lvl4pPr lvl="3" algn="ctr">
              <a:lnSpc>
                <a:spcPct val="100000"/>
              </a:lnSpc>
              <a:spcBef>
                <a:spcPts val="0"/>
              </a:spcBef>
              <a:spcAft>
                <a:spcPts val="0"/>
              </a:spcAft>
              <a:buClr>
                <a:schemeClr val="lt1"/>
              </a:buClr>
              <a:buSzPts val="12000"/>
              <a:buNone/>
              <a:defRPr sz="12000">
                <a:solidFill>
                  <a:schemeClr val="lt1"/>
                </a:solidFill>
              </a:defRPr>
            </a:lvl4pPr>
            <a:lvl5pPr lvl="4" algn="ctr">
              <a:lnSpc>
                <a:spcPct val="100000"/>
              </a:lnSpc>
              <a:spcBef>
                <a:spcPts val="0"/>
              </a:spcBef>
              <a:spcAft>
                <a:spcPts val="0"/>
              </a:spcAft>
              <a:buClr>
                <a:schemeClr val="lt1"/>
              </a:buClr>
              <a:buSzPts val="12000"/>
              <a:buNone/>
              <a:defRPr sz="12000">
                <a:solidFill>
                  <a:schemeClr val="lt1"/>
                </a:solidFill>
              </a:defRPr>
            </a:lvl5pPr>
            <a:lvl6pPr lvl="5" algn="ctr">
              <a:lnSpc>
                <a:spcPct val="100000"/>
              </a:lnSpc>
              <a:spcBef>
                <a:spcPts val="0"/>
              </a:spcBef>
              <a:spcAft>
                <a:spcPts val="0"/>
              </a:spcAft>
              <a:buClr>
                <a:schemeClr val="lt1"/>
              </a:buClr>
              <a:buSzPts val="12000"/>
              <a:buNone/>
              <a:defRPr sz="12000">
                <a:solidFill>
                  <a:schemeClr val="lt1"/>
                </a:solidFill>
              </a:defRPr>
            </a:lvl6pPr>
            <a:lvl7pPr lvl="6" algn="ctr">
              <a:lnSpc>
                <a:spcPct val="100000"/>
              </a:lnSpc>
              <a:spcBef>
                <a:spcPts val="0"/>
              </a:spcBef>
              <a:spcAft>
                <a:spcPts val="0"/>
              </a:spcAft>
              <a:buClr>
                <a:schemeClr val="lt1"/>
              </a:buClr>
              <a:buSzPts val="12000"/>
              <a:buNone/>
              <a:defRPr sz="12000">
                <a:solidFill>
                  <a:schemeClr val="lt1"/>
                </a:solidFill>
              </a:defRPr>
            </a:lvl7pPr>
            <a:lvl8pPr lvl="7" algn="ctr">
              <a:lnSpc>
                <a:spcPct val="100000"/>
              </a:lnSpc>
              <a:spcBef>
                <a:spcPts val="0"/>
              </a:spcBef>
              <a:spcAft>
                <a:spcPts val="0"/>
              </a:spcAft>
              <a:buClr>
                <a:schemeClr val="lt1"/>
              </a:buClr>
              <a:buSzPts val="12000"/>
              <a:buNone/>
              <a:defRPr sz="12000">
                <a:solidFill>
                  <a:schemeClr val="lt1"/>
                </a:solidFill>
              </a:defRPr>
            </a:lvl8pPr>
            <a:lvl9pPr lvl="8" algn="ctr">
              <a:lnSpc>
                <a:spcPct val="100000"/>
              </a:lnSpc>
              <a:spcBef>
                <a:spcPts val="0"/>
              </a:spcBef>
              <a:spcAft>
                <a:spcPts val="0"/>
              </a:spcAft>
              <a:buClr>
                <a:schemeClr val="lt1"/>
              </a:buClr>
              <a:buSzPts val="12000"/>
              <a:buNone/>
              <a:defRPr sz="12000">
                <a:solidFill>
                  <a:schemeClr val="lt1"/>
                </a:solidFill>
              </a:defRPr>
            </a:lvl9pPr>
          </a:lstStyle>
          <a:p>
            <a:r>
              <a:t>xx%</a:t>
            </a:r>
          </a:p>
        </p:txBody>
      </p:sp>
      <p:sp>
        <p:nvSpPr>
          <p:cNvPr id="79" name="Google Shape;79;p66"/>
          <p:cNvSpPr txBox="1"/>
          <p:nvPr>
            <p:ph idx="1" type="body"/>
          </p:nvPr>
        </p:nvSpPr>
        <p:spPr>
          <a:xfrm>
            <a:off x="311700" y="3369225"/>
            <a:ext cx="8520600" cy="12819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Clr>
                <a:schemeClr val="lt1"/>
              </a:buClr>
              <a:buSzPts val="1800"/>
              <a:buChar char="●"/>
              <a:defRPr>
                <a:solidFill>
                  <a:schemeClr val="lt1"/>
                </a:solidFill>
              </a:defRPr>
            </a:lvl1pPr>
            <a:lvl2pPr indent="-317500" lvl="1" marL="914400" algn="ctr">
              <a:lnSpc>
                <a:spcPct val="115000"/>
              </a:lnSpc>
              <a:spcBef>
                <a:spcPts val="0"/>
              </a:spcBef>
              <a:spcAft>
                <a:spcPts val="0"/>
              </a:spcAft>
              <a:buClr>
                <a:schemeClr val="lt1"/>
              </a:buClr>
              <a:buSzPts val="1400"/>
              <a:buChar char="○"/>
              <a:defRPr>
                <a:solidFill>
                  <a:schemeClr val="lt1"/>
                </a:solidFill>
              </a:defRPr>
            </a:lvl2pPr>
            <a:lvl3pPr indent="-317500" lvl="2" marL="1371600" algn="ctr">
              <a:lnSpc>
                <a:spcPct val="115000"/>
              </a:lnSpc>
              <a:spcBef>
                <a:spcPts val="0"/>
              </a:spcBef>
              <a:spcAft>
                <a:spcPts val="0"/>
              </a:spcAft>
              <a:buClr>
                <a:schemeClr val="lt1"/>
              </a:buClr>
              <a:buSzPts val="1400"/>
              <a:buChar char="■"/>
              <a:defRPr>
                <a:solidFill>
                  <a:schemeClr val="lt1"/>
                </a:solidFill>
              </a:defRPr>
            </a:lvl3pPr>
            <a:lvl4pPr indent="-317500" lvl="3" marL="1828800" algn="ctr">
              <a:lnSpc>
                <a:spcPct val="115000"/>
              </a:lnSpc>
              <a:spcBef>
                <a:spcPts val="0"/>
              </a:spcBef>
              <a:spcAft>
                <a:spcPts val="0"/>
              </a:spcAft>
              <a:buClr>
                <a:schemeClr val="lt1"/>
              </a:buClr>
              <a:buSzPts val="1400"/>
              <a:buChar char="●"/>
              <a:defRPr>
                <a:solidFill>
                  <a:schemeClr val="lt1"/>
                </a:solidFill>
              </a:defRPr>
            </a:lvl4pPr>
            <a:lvl5pPr indent="-317500" lvl="4" marL="2286000" algn="ctr">
              <a:lnSpc>
                <a:spcPct val="115000"/>
              </a:lnSpc>
              <a:spcBef>
                <a:spcPts val="0"/>
              </a:spcBef>
              <a:spcAft>
                <a:spcPts val="0"/>
              </a:spcAft>
              <a:buClr>
                <a:schemeClr val="lt1"/>
              </a:buClr>
              <a:buSzPts val="1400"/>
              <a:buChar char="○"/>
              <a:defRPr>
                <a:solidFill>
                  <a:schemeClr val="lt1"/>
                </a:solidFill>
              </a:defRPr>
            </a:lvl5pPr>
            <a:lvl6pPr indent="-317500" lvl="5" marL="2743200" algn="ctr">
              <a:lnSpc>
                <a:spcPct val="115000"/>
              </a:lnSpc>
              <a:spcBef>
                <a:spcPts val="0"/>
              </a:spcBef>
              <a:spcAft>
                <a:spcPts val="0"/>
              </a:spcAft>
              <a:buClr>
                <a:schemeClr val="lt1"/>
              </a:buClr>
              <a:buSzPts val="1400"/>
              <a:buChar char="■"/>
              <a:defRPr>
                <a:solidFill>
                  <a:schemeClr val="lt1"/>
                </a:solidFill>
              </a:defRPr>
            </a:lvl6pPr>
            <a:lvl7pPr indent="-317500" lvl="6" marL="3200400" algn="ctr">
              <a:lnSpc>
                <a:spcPct val="115000"/>
              </a:lnSpc>
              <a:spcBef>
                <a:spcPts val="0"/>
              </a:spcBef>
              <a:spcAft>
                <a:spcPts val="0"/>
              </a:spcAft>
              <a:buClr>
                <a:schemeClr val="lt1"/>
              </a:buClr>
              <a:buSzPts val="1400"/>
              <a:buChar char="●"/>
              <a:defRPr>
                <a:solidFill>
                  <a:schemeClr val="lt1"/>
                </a:solidFill>
              </a:defRPr>
            </a:lvl7pPr>
            <a:lvl8pPr indent="-317500" lvl="7" marL="3657600" algn="ctr">
              <a:lnSpc>
                <a:spcPct val="115000"/>
              </a:lnSpc>
              <a:spcBef>
                <a:spcPts val="0"/>
              </a:spcBef>
              <a:spcAft>
                <a:spcPts val="0"/>
              </a:spcAft>
              <a:buClr>
                <a:schemeClr val="lt1"/>
              </a:buClr>
              <a:buSzPts val="1400"/>
              <a:buChar char="○"/>
              <a:defRPr>
                <a:solidFill>
                  <a:schemeClr val="lt1"/>
                </a:solidFill>
              </a:defRPr>
            </a:lvl8pPr>
            <a:lvl9pPr indent="-317500" lvl="8" marL="4114800" algn="ctr">
              <a:lnSpc>
                <a:spcPct val="115000"/>
              </a:lnSpc>
              <a:spcBef>
                <a:spcPts val="0"/>
              </a:spcBef>
              <a:spcAft>
                <a:spcPts val="0"/>
              </a:spcAft>
              <a:buClr>
                <a:schemeClr val="lt1"/>
              </a:buClr>
              <a:buSzPts val="1400"/>
              <a:buChar char="■"/>
              <a:defRPr>
                <a:solidFill>
                  <a:schemeClr val="lt1"/>
                </a:solidFill>
              </a:defRPr>
            </a:lvl9pPr>
          </a:lstStyle>
          <a:p/>
        </p:txBody>
      </p:sp>
      <p:sp>
        <p:nvSpPr>
          <p:cNvPr id="80" name="Google Shape;80;p66"/>
          <p:cNvSpPr txBox="1"/>
          <p:nvPr>
            <p:ph idx="12" type="sldNum"/>
          </p:nvPr>
        </p:nvSpPr>
        <p:spPr>
          <a:xfrm>
            <a:off x="8460431" y="4651190"/>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geometric">
    <p:bg>
      <p:bgPr>
        <a:solidFill>
          <a:schemeClr val="lt1"/>
        </a:solidFill>
      </p:bgPr>
    </p:bg>
    <p:spTree>
      <p:nvGrpSpPr>
        <p:cNvPr id="5" name="Shape 5"/>
        <p:cNvGrpSpPr/>
        <p:nvPr/>
      </p:nvGrpSpPr>
      <p:grpSpPr>
        <a:xfrm>
          <a:off x="0" y="0"/>
          <a:ext cx="0" cy="0"/>
          <a:chOff x="0" y="0"/>
          <a:chExt cx="0" cy="0"/>
        </a:xfrm>
      </p:grpSpPr>
      <p:sp>
        <p:nvSpPr>
          <p:cNvPr id="6" name="Google Shape;6;p55"/>
          <p:cNvSpPr txBox="1"/>
          <p:nvPr>
            <p:ph type="title"/>
          </p:nvPr>
        </p:nvSpPr>
        <p:spPr>
          <a:xfrm>
            <a:off x="311700" y="410000"/>
            <a:ext cx="8520600" cy="6078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1"/>
              </a:buClr>
              <a:buSzPts val="3000"/>
              <a:buFont typeface="Roboto"/>
              <a:buNone/>
              <a:defRPr b="0" i="0" sz="3000" u="none" cap="none" strike="noStrike">
                <a:solidFill>
                  <a:schemeClr val="dk1"/>
                </a:solidFill>
                <a:latin typeface="Roboto"/>
                <a:ea typeface="Roboto"/>
                <a:cs typeface="Roboto"/>
                <a:sym typeface="Roboto"/>
              </a:defRPr>
            </a:lvl1pPr>
            <a:lvl2pPr lvl="1" marR="0" rtl="0" algn="l">
              <a:lnSpc>
                <a:spcPct val="100000"/>
              </a:lnSpc>
              <a:spcBef>
                <a:spcPts val="0"/>
              </a:spcBef>
              <a:spcAft>
                <a:spcPts val="0"/>
              </a:spcAft>
              <a:buClr>
                <a:schemeClr val="dk1"/>
              </a:buClr>
              <a:buSzPts val="3000"/>
              <a:buFont typeface="Roboto"/>
              <a:buNone/>
              <a:defRPr b="0" i="0" sz="3000" u="none" cap="none" strike="noStrike">
                <a:solidFill>
                  <a:schemeClr val="dk1"/>
                </a:solidFill>
                <a:latin typeface="Roboto"/>
                <a:ea typeface="Roboto"/>
                <a:cs typeface="Roboto"/>
                <a:sym typeface="Roboto"/>
              </a:defRPr>
            </a:lvl2pPr>
            <a:lvl3pPr lvl="2" marR="0" rtl="0" algn="l">
              <a:lnSpc>
                <a:spcPct val="100000"/>
              </a:lnSpc>
              <a:spcBef>
                <a:spcPts val="0"/>
              </a:spcBef>
              <a:spcAft>
                <a:spcPts val="0"/>
              </a:spcAft>
              <a:buClr>
                <a:schemeClr val="dk1"/>
              </a:buClr>
              <a:buSzPts val="3000"/>
              <a:buFont typeface="Roboto"/>
              <a:buNone/>
              <a:defRPr b="0" i="0" sz="3000" u="none" cap="none" strike="noStrike">
                <a:solidFill>
                  <a:schemeClr val="dk1"/>
                </a:solidFill>
                <a:latin typeface="Roboto"/>
                <a:ea typeface="Roboto"/>
                <a:cs typeface="Roboto"/>
                <a:sym typeface="Roboto"/>
              </a:defRPr>
            </a:lvl3pPr>
            <a:lvl4pPr lvl="3" marR="0" rtl="0" algn="l">
              <a:lnSpc>
                <a:spcPct val="100000"/>
              </a:lnSpc>
              <a:spcBef>
                <a:spcPts val="0"/>
              </a:spcBef>
              <a:spcAft>
                <a:spcPts val="0"/>
              </a:spcAft>
              <a:buClr>
                <a:schemeClr val="dk1"/>
              </a:buClr>
              <a:buSzPts val="3000"/>
              <a:buFont typeface="Roboto"/>
              <a:buNone/>
              <a:defRPr b="0" i="0" sz="3000" u="none" cap="none" strike="noStrike">
                <a:solidFill>
                  <a:schemeClr val="dk1"/>
                </a:solidFill>
                <a:latin typeface="Roboto"/>
                <a:ea typeface="Roboto"/>
                <a:cs typeface="Roboto"/>
                <a:sym typeface="Roboto"/>
              </a:defRPr>
            </a:lvl4pPr>
            <a:lvl5pPr lvl="4" marR="0" rtl="0" algn="l">
              <a:lnSpc>
                <a:spcPct val="100000"/>
              </a:lnSpc>
              <a:spcBef>
                <a:spcPts val="0"/>
              </a:spcBef>
              <a:spcAft>
                <a:spcPts val="0"/>
              </a:spcAft>
              <a:buClr>
                <a:schemeClr val="dk1"/>
              </a:buClr>
              <a:buSzPts val="3000"/>
              <a:buFont typeface="Roboto"/>
              <a:buNone/>
              <a:defRPr b="0" i="0" sz="3000" u="none" cap="none" strike="noStrike">
                <a:solidFill>
                  <a:schemeClr val="dk1"/>
                </a:solidFill>
                <a:latin typeface="Roboto"/>
                <a:ea typeface="Roboto"/>
                <a:cs typeface="Roboto"/>
                <a:sym typeface="Roboto"/>
              </a:defRPr>
            </a:lvl5pPr>
            <a:lvl6pPr lvl="5" marR="0" rtl="0" algn="l">
              <a:lnSpc>
                <a:spcPct val="100000"/>
              </a:lnSpc>
              <a:spcBef>
                <a:spcPts val="0"/>
              </a:spcBef>
              <a:spcAft>
                <a:spcPts val="0"/>
              </a:spcAft>
              <a:buClr>
                <a:schemeClr val="dk1"/>
              </a:buClr>
              <a:buSzPts val="3000"/>
              <a:buFont typeface="Roboto"/>
              <a:buNone/>
              <a:defRPr b="0" i="0" sz="3000" u="none" cap="none" strike="noStrike">
                <a:solidFill>
                  <a:schemeClr val="dk1"/>
                </a:solidFill>
                <a:latin typeface="Roboto"/>
                <a:ea typeface="Roboto"/>
                <a:cs typeface="Roboto"/>
                <a:sym typeface="Roboto"/>
              </a:defRPr>
            </a:lvl6pPr>
            <a:lvl7pPr lvl="6" marR="0" rtl="0" algn="l">
              <a:lnSpc>
                <a:spcPct val="100000"/>
              </a:lnSpc>
              <a:spcBef>
                <a:spcPts val="0"/>
              </a:spcBef>
              <a:spcAft>
                <a:spcPts val="0"/>
              </a:spcAft>
              <a:buClr>
                <a:schemeClr val="dk1"/>
              </a:buClr>
              <a:buSzPts val="3000"/>
              <a:buFont typeface="Roboto"/>
              <a:buNone/>
              <a:defRPr b="0" i="0" sz="3000" u="none" cap="none" strike="noStrike">
                <a:solidFill>
                  <a:schemeClr val="dk1"/>
                </a:solidFill>
                <a:latin typeface="Roboto"/>
                <a:ea typeface="Roboto"/>
                <a:cs typeface="Roboto"/>
                <a:sym typeface="Roboto"/>
              </a:defRPr>
            </a:lvl7pPr>
            <a:lvl8pPr lvl="7" marR="0" rtl="0" algn="l">
              <a:lnSpc>
                <a:spcPct val="100000"/>
              </a:lnSpc>
              <a:spcBef>
                <a:spcPts val="0"/>
              </a:spcBef>
              <a:spcAft>
                <a:spcPts val="0"/>
              </a:spcAft>
              <a:buClr>
                <a:schemeClr val="dk1"/>
              </a:buClr>
              <a:buSzPts val="3000"/>
              <a:buFont typeface="Roboto"/>
              <a:buNone/>
              <a:defRPr b="0" i="0" sz="3000" u="none" cap="none" strike="noStrike">
                <a:solidFill>
                  <a:schemeClr val="dk1"/>
                </a:solidFill>
                <a:latin typeface="Roboto"/>
                <a:ea typeface="Roboto"/>
                <a:cs typeface="Roboto"/>
                <a:sym typeface="Roboto"/>
              </a:defRPr>
            </a:lvl8pPr>
            <a:lvl9pPr lvl="8" marR="0" rtl="0" algn="l">
              <a:lnSpc>
                <a:spcPct val="100000"/>
              </a:lnSpc>
              <a:spcBef>
                <a:spcPts val="0"/>
              </a:spcBef>
              <a:spcAft>
                <a:spcPts val="0"/>
              </a:spcAft>
              <a:buClr>
                <a:schemeClr val="dk1"/>
              </a:buClr>
              <a:buSzPts val="3000"/>
              <a:buFont typeface="Roboto"/>
              <a:buNone/>
              <a:defRPr b="0" i="0" sz="3000" u="none" cap="none" strike="noStrike">
                <a:solidFill>
                  <a:schemeClr val="dk1"/>
                </a:solidFill>
                <a:latin typeface="Roboto"/>
                <a:ea typeface="Roboto"/>
                <a:cs typeface="Roboto"/>
                <a:sym typeface="Roboto"/>
              </a:defRPr>
            </a:lvl9pPr>
          </a:lstStyle>
          <a:p/>
        </p:txBody>
      </p:sp>
      <p:sp>
        <p:nvSpPr>
          <p:cNvPr id="7" name="Google Shape;7;p55"/>
          <p:cNvSpPr txBox="1"/>
          <p:nvPr>
            <p:ph idx="1" type="body"/>
          </p:nvPr>
        </p:nvSpPr>
        <p:spPr>
          <a:xfrm>
            <a:off x="311700" y="1229875"/>
            <a:ext cx="8520600" cy="33390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dk2"/>
              </a:buClr>
              <a:buSzPts val="1800"/>
              <a:buFont typeface="Roboto"/>
              <a:buChar char="●"/>
              <a:defRPr b="0" i="0" sz="1800" u="none" cap="none" strike="noStrike">
                <a:solidFill>
                  <a:schemeClr val="dk2"/>
                </a:solidFill>
                <a:latin typeface="Roboto"/>
                <a:ea typeface="Roboto"/>
                <a:cs typeface="Roboto"/>
                <a:sym typeface="Roboto"/>
              </a:defRPr>
            </a:lvl1pPr>
            <a:lvl2pPr indent="-317500" lvl="1" marL="914400" marR="0" rtl="0" algn="l">
              <a:lnSpc>
                <a:spcPct val="115000"/>
              </a:lnSpc>
              <a:spcBef>
                <a:spcPts val="0"/>
              </a:spcBef>
              <a:spcAft>
                <a:spcPts val="0"/>
              </a:spcAft>
              <a:buClr>
                <a:schemeClr val="dk2"/>
              </a:buClr>
              <a:buSzPts val="1400"/>
              <a:buFont typeface="Roboto"/>
              <a:buChar char="○"/>
              <a:defRPr b="0" i="0" sz="1400" u="none" cap="none" strike="noStrike">
                <a:solidFill>
                  <a:schemeClr val="dk2"/>
                </a:solidFill>
                <a:latin typeface="Roboto"/>
                <a:ea typeface="Roboto"/>
                <a:cs typeface="Roboto"/>
                <a:sym typeface="Roboto"/>
              </a:defRPr>
            </a:lvl2pPr>
            <a:lvl3pPr indent="-317500" lvl="2" marL="1371600" marR="0" rtl="0" algn="l">
              <a:lnSpc>
                <a:spcPct val="115000"/>
              </a:lnSpc>
              <a:spcBef>
                <a:spcPts val="0"/>
              </a:spcBef>
              <a:spcAft>
                <a:spcPts val="0"/>
              </a:spcAft>
              <a:buClr>
                <a:schemeClr val="dk2"/>
              </a:buClr>
              <a:buSzPts val="1400"/>
              <a:buFont typeface="Roboto"/>
              <a:buChar char="■"/>
              <a:defRPr b="0" i="0" sz="1400" u="none" cap="none" strike="noStrike">
                <a:solidFill>
                  <a:schemeClr val="dk2"/>
                </a:solidFill>
                <a:latin typeface="Roboto"/>
                <a:ea typeface="Roboto"/>
                <a:cs typeface="Roboto"/>
                <a:sym typeface="Roboto"/>
              </a:defRPr>
            </a:lvl3pPr>
            <a:lvl4pPr indent="-317500" lvl="3" marL="1828800" marR="0" rtl="0" algn="l">
              <a:lnSpc>
                <a:spcPct val="115000"/>
              </a:lnSpc>
              <a:spcBef>
                <a:spcPts val="0"/>
              </a:spcBef>
              <a:spcAft>
                <a:spcPts val="0"/>
              </a:spcAft>
              <a:buClr>
                <a:schemeClr val="dk2"/>
              </a:buClr>
              <a:buSzPts val="1400"/>
              <a:buFont typeface="Roboto"/>
              <a:buChar char="●"/>
              <a:defRPr b="0" i="0" sz="1400" u="none" cap="none" strike="noStrike">
                <a:solidFill>
                  <a:schemeClr val="dk2"/>
                </a:solidFill>
                <a:latin typeface="Roboto"/>
                <a:ea typeface="Roboto"/>
                <a:cs typeface="Roboto"/>
                <a:sym typeface="Roboto"/>
              </a:defRPr>
            </a:lvl4pPr>
            <a:lvl5pPr indent="-317500" lvl="4" marL="2286000" marR="0" rtl="0" algn="l">
              <a:lnSpc>
                <a:spcPct val="115000"/>
              </a:lnSpc>
              <a:spcBef>
                <a:spcPts val="0"/>
              </a:spcBef>
              <a:spcAft>
                <a:spcPts val="0"/>
              </a:spcAft>
              <a:buClr>
                <a:schemeClr val="dk2"/>
              </a:buClr>
              <a:buSzPts val="1400"/>
              <a:buFont typeface="Roboto"/>
              <a:buChar char="○"/>
              <a:defRPr b="0" i="0" sz="1400" u="none" cap="none" strike="noStrike">
                <a:solidFill>
                  <a:schemeClr val="dk2"/>
                </a:solidFill>
                <a:latin typeface="Roboto"/>
                <a:ea typeface="Roboto"/>
                <a:cs typeface="Roboto"/>
                <a:sym typeface="Roboto"/>
              </a:defRPr>
            </a:lvl5pPr>
            <a:lvl6pPr indent="-317500" lvl="5" marL="2743200" marR="0" rtl="0" algn="l">
              <a:lnSpc>
                <a:spcPct val="115000"/>
              </a:lnSpc>
              <a:spcBef>
                <a:spcPts val="0"/>
              </a:spcBef>
              <a:spcAft>
                <a:spcPts val="0"/>
              </a:spcAft>
              <a:buClr>
                <a:schemeClr val="dk2"/>
              </a:buClr>
              <a:buSzPts val="1400"/>
              <a:buFont typeface="Roboto"/>
              <a:buChar char="■"/>
              <a:defRPr b="0" i="0" sz="1400" u="none" cap="none" strike="noStrike">
                <a:solidFill>
                  <a:schemeClr val="dk2"/>
                </a:solidFill>
                <a:latin typeface="Roboto"/>
                <a:ea typeface="Roboto"/>
                <a:cs typeface="Roboto"/>
                <a:sym typeface="Roboto"/>
              </a:defRPr>
            </a:lvl6pPr>
            <a:lvl7pPr indent="-317500" lvl="6" marL="3200400" marR="0" rtl="0" algn="l">
              <a:lnSpc>
                <a:spcPct val="115000"/>
              </a:lnSpc>
              <a:spcBef>
                <a:spcPts val="0"/>
              </a:spcBef>
              <a:spcAft>
                <a:spcPts val="0"/>
              </a:spcAft>
              <a:buClr>
                <a:schemeClr val="dk2"/>
              </a:buClr>
              <a:buSzPts val="1400"/>
              <a:buFont typeface="Roboto"/>
              <a:buChar char="●"/>
              <a:defRPr b="0" i="0" sz="1400" u="none" cap="none" strike="noStrike">
                <a:solidFill>
                  <a:schemeClr val="dk2"/>
                </a:solidFill>
                <a:latin typeface="Roboto"/>
                <a:ea typeface="Roboto"/>
                <a:cs typeface="Roboto"/>
                <a:sym typeface="Roboto"/>
              </a:defRPr>
            </a:lvl7pPr>
            <a:lvl8pPr indent="-317500" lvl="7" marL="3657600" marR="0" rtl="0" algn="l">
              <a:lnSpc>
                <a:spcPct val="115000"/>
              </a:lnSpc>
              <a:spcBef>
                <a:spcPts val="0"/>
              </a:spcBef>
              <a:spcAft>
                <a:spcPts val="0"/>
              </a:spcAft>
              <a:buClr>
                <a:schemeClr val="dk2"/>
              </a:buClr>
              <a:buSzPts val="1400"/>
              <a:buFont typeface="Roboto"/>
              <a:buChar char="○"/>
              <a:defRPr b="0" i="0" sz="1400" u="none" cap="none" strike="noStrike">
                <a:solidFill>
                  <a:schemeClr val="dk2"/>
                </a:solidFill>
                <a:latin typeface="Roboto"/>
                <a:ea typeface="Roboto"/>
                <a:cs typeface="Roboto"/>
                <a:sym typeface="Roboto"/>
              </a:defRPr>
            </a:lvl8pPr>
            <a:lvl9pPr indent="-317500" lvl="8" marL="4114800" marR="0" rtl="0" algn="l">
              <a:lnSpc>
                <a:spcPct val="115000"/>
              </a:lnSpc>
              <a:spcBef>
                <a:spcPts val="0"/>
              </a:spcBef>
              <a:spcAft>
                <a:spcPts val="0"/>
              </a:spcAft>
              <a:buClr>
                <a:schemeClr val="dk2"/>
              </a:buClr>
              <a:buSzPts val="1400"/>
              <a:buFont typeface="Roboto"/>
              <a:buChar char="■"/>
              <a:defRPr b="0" i="0" sz="1400" u="none" cap="none" strike="noStrike">
                <a:solidFill>
                  <a:schemeClr val="dk2"/>
                </a:solidFill>
                <a:latin typeface="Roboto"/>
                <a:ea typeface="Roboto"/>
                <a:cs typeface="Roboto"/>
                <a:sym typeface="Roboto"/>
              </a:defRPr>
            </a:lvl9pPr>
          </a:lstStyle>
          <a:p/>
        </p:txBody>
      </p:sp>
      <p:sp>
        <p:nvSpPr>
          <p:cNvPr id="8" name="Google Shape;8;p55"/>
          <p:cNvSpPr txBox="1"/>
          <p:nvPr>
            <p:ph idx="12" type="sldNum"/>
          </p:nvPr>
        </p:nvSpPr>
        <p:spPr>
          <a:xfrm>
            <a:off x="8460431" y="4651190"/>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 Id="rId3"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 Id="rId3" Type="http://schemas.openxmlformats.org/officeDocument/2006/relationships/image" Target="../media/image2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 Id="rId3" Type="http://schemas.openxmlformats.org/officeDocument/2006/relationships/image" Target="../media/image7.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 Id="rId3"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 Id="rId3" Type="http://schemas.openxmlformats.org/officeDocument/2006/relationships/image" Target="../media/image1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 Id="rId3" Type="http://schemas.openxmlformats.org/officeDocument/2006/relationships/image" Target="../media/image2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 Id="rId3" Type="http://schemas.openxmlformats.org/officeDocument/2006/relationships/image" Target="../media/image3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 Id="rId3" Type="http://schemas.openxmlformats.org/officeDocument/2006/relationships/image" Target="../media/image4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 Id="rId3" Type="http://schemas.openxmlformats.org/officeDocument/2006/relationships/image" Target="../media/image45.png"/><Relationship Id="rId4" Type="http://schemas.openxmlformats.org/officeDocument/2006/relationships/image" Target="../media/image3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 Id="rId3" Type="http://schemas.openxmlformats.org/officeDocument/2006/relationships/image" Target="../media/image5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8.xml"/><Relationship Id="rId3" Type="http://schemas.openxmlformats.org/officeDocument/2006/relationships/image" Target="../media/image51.png"/><Relationship Id="rId4" Type="http://schemas.openxmlformats.org/officeDocument/2006/relationships/image" Target="../media/image53.png"/><Relationship Id="rId5" Type="http://schemas.openxmlformats.org/officeDocument/2006/relationships/image" Target="../media/image5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0.xml"/><Relationship Id="rId3" Type="http://schemas.openxmlformats.org/officeDocument/2006/relationships/image" Target="../media/image7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1.xml"/><Relationship Id="rId3" Type="http://schemas.openxmlformats.org/officeDocument/2006/relationships/image" Target="../media/image7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 Id="rId3" Type="http://schemas.openxmlformats.org/officeDocument/2006/relationships/image" Target="../media/image79.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3.xml"/><Relationship Id="rId3" Type="http://schemas.openxmlformats.org/officeDocument/2006/relationships/image" Target="../media/image69.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4.xml"/><Relationship Id="rId3" Type="http://schemas.openxmlformats.org/officeDocument/2006/relationships/image" Target="../media/image8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5.xml"/><Relationship Id="rId3" Type="http://schemas.openxmlformats.org/officeDocument/2006/relationships/image" Target="../media/image84.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6.xml"/><Relationship Id="rId3" Type="http://schemas.openxmlformats.org/officeDocument/2006/relationships/image" Target="../media/image89.png"/><Relationship Id="rId4" Type="http://schemas.openxmlformats.org/officeDocument/2006/relationships/image" Target="../media/image3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7.xml"/><Relationship Id="rId3" Type="http://schemas.openxmlformats.org/officeDocument/2006/relationships/image" Target="../media/image112.png"/><Relationship Id="rId4" Type="http://schemas.openxmlformats.org/officeDocument/2006/relationships/image" Target="../media/image57.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8.xml"/><Relationship Id="rId3" Type="http://schemas.openxmlformats.org/officeDocument/2006/relationships/image" Target="../media/image9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0.xml"/><Relationship Id="rId3" Type="http://schemas.openxmlformats.org/officeDocument/2006/relationships/image" Target="../media/image104.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1.xml"/><Relationship Id="rId3" Type="http://schemas.openxmlformats.org/officeDocument/2006/relationships/image" Target="../media/image115.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2.xml"/><Relationship Id="rId3" Type="http://schemas.openxmlformats.org/officeDocument/2006/relationships/image" Target="../media/image108.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3.xml"/><Relationship Id="rId3" Type="http://schemas.openxmlformats.org/officeDocument/2006/relationships/image" Target="../media/image123.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4.xml"/><Relationship Id="rId3" Type="http://schemas.openxmlformats.org/officeDocument/2006/relationships/image" Target="../media/image131.png"/><Relationship Id="rId4" Type="http://schemas.openxmlformats.org/officeDocument/2006/relationships/image" Target="../media/image127.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5.xml"/><Relationship Id="rId3" Type="http://schemas.openxmlformats.org/officeDocument/2006/relationships/image" Target="../media/image150.png"/><Relationship Id="rId4" Type="http://schemas.openxmlformats.org/officeDocument/2006/relationships/image" Target="../media/image124.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6.xml"/><Relationship Id="rId3" Type="http://schemas.openxmlformats.org/officeDocument/2006/relationships/image" Target="../media/image134.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7.xml"/><Relationship Id="rId3" Type="http://schemas.openxmlformats.org/officeDocument/2006/relationships/image" Target="../media/image139.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9.xml"/><Relationship Id="rId3" Type="http://schemas.openxmlformats.org/officeDocument/2006/relationships/image" Target="../media/image161.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0.xml"/><Relationship Id="rId3" Type="http://schemas.openxmlformats.org/officeDocument/2006/relationships/image" Target="../media/image141.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1.xml"/><Relationship Id="rId3" Type="http://schemas.openxmlformats.org/officeDocument/2006/relationships/image" Target="../media/image152.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2.xml"/><Relationship Id="rId3" Type="http://schemas.openxmlformats.org/officeDocument/2006/relationships/image" Target="../media/image156.png"/><Relationship Id="rId4" Type="http://schemas.openxmlformats.org/officeDocument/2006/relationships/image" Target="../media/image178.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3.xml"/><Relationship Id="rId3" Type="http://schemas.openxmlformats.org/officeDocument/2006/relationships/image" Target="../media/image178.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4.xml"/><Relationship Id="rId3" Type="http://schemas.openxmlformats.org/officeDocument/2006/relationships/image" Target="../media/image166.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5.xml"/><Relationship Id="rId3" Type="http://schemas.openxmlformats.org/officeDocument/2006/relationships/image" Target="../media/image179.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6.xml"/><Relationship Id="rId3" Type="http://schemas.openxmlformats.org/officeDocument/2006/relationships/image" Target="../media/image194.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7.xml"/><Relationship Id="rId3" Type="http://schemas.openxmlformats.org/officeDocument/2006/relationships/image" Target="../media/image210.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8.xml"/><Relationship Id="rId3" Type="http://schemas.openxmlformats.org/officeDocument/2006/relationships/image" Target="../media/image206.png"/><Relationship Id="rId4" Type="http://schemas.openxmlformats.org/officeDocument/2006/relationships/image" Target="../media/image218.jpg"/><Relationship Id="rId5" Type="http://schemas.openxmlformats.org/officeDocument/2006/relationships/image" Target="../media/image198.jp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9.xml"/><Relationship Id="rId3" Type="http://schemas.openxmlformats.org/officeDocument/2006/relationships/image" Target="../media/image216.png"/><Relationship Id="rId4" Type="http://schemas.openxmlformats.org/officeDocument/2006/relationships/image" Target="../media/image210.png"/><Relationship Id="rId5" Type="http://schemas.openxmlformats.org/officeDocument/2006/relationships/image" Target="../media/image231.jpg"/><Relationship Id="rId6" Type="http://schemas.openxmlformats.org/officeDocument/2006/relationships/image" Target="../media/image229.jp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0.xml"/><Relationship Id="rId3" Type="http://schemas.openxmlformats.org/officeDocument/2006/relationships/image" Target="../media/image234.png"/><Relationship Id="rId4" Type="http://schemas.openxmlformats.org/officeDocument/2006/relationships/image" Target="../media/image228.jpg"/><Relationship Id="rId5" Type="http://schemas.openxmlformats.org/officeDocument/2006/relationships/image" Target="../media/image223.jp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1.xml"/><Relationship Id="rId3" Type="http://schemas.openxmlformats.org/officeDocument/2006/relationships/image" Target="../media/image225.png"/><Relationship Id="rId4" Type="http://schemas.openxmlformats.org/officeDocument/2006/relationships/image" Target="../media/image224.png"/><Relationship Id="rId5" Type="http://schemas.openxmlformats.org/officeDocument/2006/relationships/image" Target="../media/image236.png"/><Relationship Id="rId6" Type="http://schemas.openxmlformats.org/officeDocument/2006/relationships/image" Target="../media/image220.jp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2.xml"/><Relationship Id="rId3" Type="http://schemas.openxmlformats.org/officeDocument/2006/relationships/image" Target="../media/image236.png"/><Relationship Id="rId4" Type="http://schemas.openxmlformats.org/officeDocument/2006/relationships/image" Target="../media/image225.png"/><Relationship Id="rId5" Type="http://schemas.openxmlformats.org/officeDocument/2006/relationships/image" Target="../media/image230.jp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3.xml"/><Relationship Id="rId3" Type="http://schemas.openxmlformats.org/officeDocument/2006/relationships/image" Target="../media/image232.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4.xml"/><Relationship Id="rId3" Type="http://schemas.openxmlformats.org/officeDocument/2006/relationships/image" Target="../media/image23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 name="Shape 84"/>
        <p:cNvGrpSpPr/>
        <p:nvPr/>
      </p:nvGrpSpPr>
      <p:grpSpPr>
        <a:xfrm>
          <a:off x="0" y="0"/>
          <a:ext cx="0" cy="0"/>
          <a:chOff x="0" y="0"/>
          <a:chExt cx="0" cy="0"/>
        </a:xfrm>
      </p:grpSpPr>
      <p:sp>
        <p:nvSpPr>
          <p:cNvPr id="85" name="Google Shape;85;p1"/>
          <p:cNvSpPr txBox="1"/>
          <p:nvPr>
            <p:ph type="ctrTitle"/>
          </p:nvPr>
        </p:nvSpPr>
        <p:spPr>
          <a:xfrm>
            <a:off x="598100" y="1775222"/>
            <a:ext cx="8222100" cy="838800"/>
          </a:xfrm>
          <a:prstGeom prst="rect">
            <a:avLst/>
          </a:prstGeom>
          <a:noFill/>
          <a:ln>
            <a:noFill/>
          </a:ln>
        </p:spPr>
        <p:txBody>
          <a:bodyPr anchorCtr="0" anchor="b" bIns="91425" lIns="91425" spcFirstLastPara="1" rIns="91425" wrap="square" tIns="91425">
            <a:normAutofit fontScale="90000"/>
          </a:bodyPr>
          <a:lstStyle/>
          <a:p>
            <a:pPr indent="0" lvl="0" marL="0" rtl="0" algn="l">
              <a:lnSpc>
                <a:spcPct val="100000"/>
              </a:lnSpc>
              <a:spcBef>
                <a:spcPts val="0"/>
              </a:spcBef>
              <a:spcAft>
                <a:spcPts val="0"/>
              </a:spcAft>
              <a:buSzPct val="111111"/>
              <a:buNone/>
            </a:pPr>
            <a:r>
              <a:rPr lang="en-GB"/>
              <a:t>EPA CALCULATION POLICY 2026- BY CALCULATION</a:t>
            </a:r>
            <a:endParaRPr/>
          </a:p>
        </p:txBody>
      </p:sp>
      <p:sp>
        <p:nvSpPr>
          <p:cNvPr id="86" name="Google Shape;86;p1"/>
          <p:cNvSpPr txBox="1"/>
          <p:nvPr>
            <p:ph idx="1" type="subTitle"/>
          </p:nvPr>
        </p:nvSpPr>
        <p:spPr>
          <a:xfrm>
            <a:off x="598088" y="2715913"/>
            <a:ext cx="8222100" cy="432900"/>
          </a:xfrm>
          <a:prstGeom prst="rect">
            <a:avLst/>
          </a:prstGeom>
          <a:noFill/>
          <a:ln>
            <a:noFill/>
          </a:ln>
        </p:spPr>
        <p:txBody>
          <a:bodyPr anchorCtr="0" anchor="t" bIns="91425" lIns="91425" spcFirstLastPara="1" rIns="91425" wrap="square" tIns="91425">
            <a:normAutofit fontScale="92500" lnSpcReduction="20000"/>
          </a:bodyPr>
          <a:lstStyle/>
          <a:p>
            <a:pPr indent="0" lvl="0" marL="0" rtl="0" algn="l">
              <a:lnSpc>
                <a:spcPct val="100000"/>
              </a:lnSpc>
              <a:spcBef>
                <a:spcPts val="0"/>
              </a:spcBef>
              <a:spcAft>
                <a:spcPts val="0"/>
              </a:spcAft>
              <a:buSzPct val="108108"/>
              <a:buNone/>
            </a:pPr>
            <a:r>
              <a:rPr lang="en-GB"/>
              <a:t>ABRIDGED VERSION</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p2"/>
          <p:cNvSpPr txBox="1"/>
          <p:nvPr>
            <p:ph type="title"/>
          </p:nvPr>
        </p:nvSpPr>
        <p:spPr>
          <a:xfrm>
            <a:off x="311700" y="410000"/>
            <a:ext cx="8520600" cy="6078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lang="en-GB"/>
              <a:t>Mathematic Mastery</a:t>
            </a:r>
            <a:endParaRPr/>
          </a:p>
        </p:txBody>
      </p:sp>
      <p:sp>
        <p:nvSpPr>
          <p:cNvPr id="92" name="Google Shape;92;p2"/>
          <p:cNvSpPr txBox="1"/>
          <p:nvPr>
            <p:ph idx="1" type="body"/>
          </p:nvPr>
        </p:nvSpPr>
        <p:spPr>
          <a:xfrm>
            <a:off x="311700" y="1229875"/>
            <a:ext cx="8520600" cy="3339000"/>
          </a:xfrm>
          <a:prstGeom prst="rect">
            <a:avLst/>
          </a:prstGeom>
          <a:noFill/>
          <a:ln>
            <a:noFill/>
          </a:ln>
        </p:spPr>
        <p:txBody>
          <a:bodyPr anchorCtr="0" anchor="t" bIns="91425" lIns="91425" spcFirstLastPara="1" rIns="91425" wrap="square" tIns="91425">
            <a:normAutofit/>
          </a:bodyPr>
          <a:lstStyle/>
          <a:p>
            <a:pPr indent="0" lvl="0" marL="0" rtl="0" algn="ctr">
              <a:lnSpc>
                <a:spcPct val="115000"/>
              </a:lnSpc>
              <a:spcBef>
                <a:spcPts val="0"/>
              </a:spcBef>
              <a:spcAft>
                <a:spcPts val="0"/>
              </a:spcAft>
              <a:buSzPts val="1800"/>
              <a:buNone/>
            </a:pPr>
            <a:r>
              <a:rPr lang="en-GB" sz="1400">
                <a:solidFill>
                  <a:srgbClr val="000000"/>
                </a:solidFill>
              </a:rPr>
              <a:t>At the centre of the mastery approach to the teaching of mathematics is the belief that all children have the potential to succeed. They should have access to the same curriculum content and, rather than being extended with new learning, they should deepen their conceptual understanding by tackling challenging and varied problems. </a:t>
            </a:r>
            <a:endParaRPr sz="1400">
              <a:solidFill>
                <a:srgbClr val="000000"/>
              </a:solidFill>
            </a:endParaRPr>
          </a:p>
          <a:p>
            <a:pPr indent="0" lvl="0" marL="0" rtl="0" algn="ctr">
              <a:lnSpc>
                <a:spcPct val="115000"/>
              </a:lnSpc>
              <a:spcBef>
                <a:spcPts val="1000"/>
              </a:spcBef>
              <a:spcAft>
                <a:spcPts val="0"/>
              </a:spcAft>
              <a:buSzPts val="1800"/>
              <a:buNone/>
            </a:pPr>
            <a:r>
              <a:t/>
            </a:r>
            <a:endParaRPr sz="1400">
              <a:solidFill>
                <a:srgbClr val="000000"/>
              </a:solidFill>
            </a:endParaRPr>
          </a:p>
          <a:p>
            <a:pPr indent="0" lvl="0" marL="0" rtl="0" algn="ctr">
              <a:lnSpc>
                <a:spcPct val="115000"/>
              </a:lnSpc>
              <a:spcBef>
                <a:spcPts val="1000"/>
              </a:spcBef>
              <a:spcAft>
                <a:spcPts val="1000"/>
              </a:spcAft>
              <a:buSzPts val="1800"/>
              <a:buNone/>
            </a:pPr>
            <a:r>
              <a:rPr lang="en-GB" sz="1400">
                <a:solidFill>
                  <a:srgbClr val="000000"/>
                </a:solidFill>
              </a:rPr>
              <a:t>Similarly, with calculation strategies, children must not simply rote learn procedures but demonstrate their understanding of these procedures through the use of concrete materials and pictorial representations. This policy outlines the different calculation strategies that should be taught and used in Year 1 to Year 6 in line with the requirements of the 2014 Primary National Curriculum.</a:t>
            </a:r>
            <a:endParaRPr sz="21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3"/>
          <p:cNvSpPr txBox="1"/>
          <p:nvPr>
            <p:ph type="title"/>
          </p:nvPr>
        </p:nvSpPr>
        <p:spPr>
          <a:xfrm>
            <a:off x="311700" y="410000"/>
            <a:ext cx="8520600" cy="6078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lang="en-GB"/>
              <a:t>Mathematical Language</a:t>
            </a:r>
            <a:endParaRPr/>
          </a:p>
        </p:txBody>
      </p:sp>
      <p:sp>
        <p:nvSpPr>
          <p:cNvPr id="98" name="Google Shape;98;p3"/>
          <p:cNvSpPr txBox="1"/>
          <p:nvPr>
            <p:ph idx="1" type="body"/>
          </p:nvPr>
        </p:nvSpPr>
        <p:spPr>
          <a:xfrm>
            <a:off x="311700" y="1229875"/>
            <a:ext cx="8520600" cy="3339000"/>
          </a:xfrm>
          <a:prstGeom prst="rect">
            <a:avLst/>
          </a:prstGeom>
          <a:noFill/>
          <a:ln>
            <a:noFill/>
          </a:ln>
        </p:spPr>
        <p:txBody>
          <a:bodyPr anchorCtr="0" anchor="t" bIns="91425" lIns="91425" spcFirstLastPara="1" rIns="91425" wrap="square" tIns="91425">
            <a:normAutofit/>
          </a:bodyPr>
          <a:lstStyle/>
          <a:p>
            <a:pPr indent="0" lvl="0" marL="0" rtl="0" algn="ctr">
              <a:lnSpc>
                <a:spcPct val="115000"/>
              </a:lnSpc>
              <a:spcBef>
                <a:spcPts val="0"/>
              </a:spcBef>
              <a:spcAft>
                <a:spcPts val="1000"/>
              </a:spcAft>
              <a:buSzPts val="1800"/>
              <a:buNone/>
            </a:pPr>
            <a:r>
              <a:rPr lang="en-GB" sz="1500">
                <a:solidFill>
                  <a:srgbClr val="000000"/>
                </a:solidFill>
              </a:rPr>
              <a:t>The 2014 National Curriculum is explicit in articulating the importance of children using the correct mathematical language as a central part of their learning (reasoning). Indeed, in certain year groups, the non-statutory guidance highlights the requirement for children to extend their language around certain concepts. It is therefore essential that teaching using the strategies outlined in this policy is accompanied by the use of appropriate and precise mathematical vocabulary. New vocabulary should be introduced in a suitable context (for example, with relevant real objects, apparatus, pictures or diagrams) and explained carefully. High expectations of the mathematical language used are essential, with teachers only accepting what is correct.</a:t>
            </a:r>
            <a:endParaRPr sz="2200"/>
          </a:p>
        </p:txBody>
      </p:sp>
      <p:pic>
        <p:nvPicPr>
          <p:cNvPr id="99" name="Google Shape;99;p3"/>
          <p:cNvPicPr preferRelativeResize="0"/>
          <p:nvPr/>
        </p:nvPicPr>
        <p:blipFill rotWithShape="1">
          <a:blip r:embed="rId3">
            <a:alphaModFix/>
          </a:blip>
          <a:srcRect b="0" l="0" r="0" t="0"/>
          <a:stretch/>
        </p:blipFill>
        <p:spPr>
          <a:xfrm>
            <a:off x="5689050" y="3420089"/>
            <a:ext cx="3143250" cy="13335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4"/>
          <p:cNvSpPr txBox="1"/>
          <p:nvPr>
            <p:ph type="title"/>
          </p:nvPr>
        </p:nvSpPr>
        <p:spPr>
          <a:xfrm>
            <a:off x="311700" y="410000"/>
            <a:ext cx="8520600" cy="607800"/>
          </a:xfrm>
          <a:prstGeom prst="rect">
            <a:avLst/>
          </a:prstGeom>
          <a:noFill/>
          <a:ln>
            <a:noFill/>
          </a:ln>
        </p:spPr>
        <p:txBody>
          <a:bodyPr anchorCtr="0" anchor="t" bIns="91425" lIns="91425" spcFirstLastPara="1" rIns="91425" wrap="square" tIns="91425">
            <a:normAutofit fontScale="90000"/>
          </a:bodyPr>
          <a:lstStyle/>
          <a:p>
            <a:pPr indent="0" lvl="0" marL="0" rtl="0" algn="ctr">
              <a:lnSpc>
                <a:spcPct val="100000"/>
              </a:lnSpc>
              <a:spcBef>
                <a:spcPts val="0"/>
              </a:spcBef>
              <a:spcAft>
                <a:spcPts val="0"/>
              </a:spcAft>
              <a:buSzPct val="111111"/>
              <a:buNone/>
            </a:pPr>
            <a:r>
              <a:rPr lang="en-GB"/>
              <a:t>How to Use the Policy</a:t>
            </a:r>
            <a:endParaRPr/>
          </a:p>
        </p:txBody>
      </p:sp>
      <p:sp>
        <p:nvSpPr>
          <p:cNvPr id="105" name="Google Shape;105;p4"/>
          <p:cNvSpPr txBox="1"/>
          <p:nvPr>
            <p:ph idx="1" type="body"/>
          </p:nvPr>
        </p:nvSpPr>
        <p:spPr>
          <a:xfrm>
            <a:off x="311700" y="1229875"/>
            <a:ext cx="8520600" cy="3339000"/>
          </a:xfrm>
          <a:prstGeom prst="rect">
            <a:avLst/>
          </a:prstGeom>
          <a:noFill/>
          <a:ln>
            <a:noFill/>
          </a:ln>
        </p:spPr>
        <p:txBody>
          <a:bodyPr anchorCtr="0" anchor="t" bIns="91425" lIns="91425" spcFirstLastPara="1" rIns="91425" wrap="square" tIns="91425">
            <a:normAutofit/>
          </a:bodyPr>
          <a:lstStyle/>
          <a:p>
            <a:pPr indent="0" lvl="0" marL="0" rtl="0" algn="ctr">
              <a:lnSpc>
                <a:spcPct val="115000"/>
              </a:lnSpc>
              <a:spcBef>
                <a:spcPts val="0"/>
              </a:spcBef>
              <a:spcAft>
                <a:spcPts val="0"/>
              </a:spcAft>
              <a:buSzPts val="1800"/>
              <a:buNone/>
            </a:pPr>
            <a:r>
              <a:rPr lang="en-GB" sz="1200">
                <a:solidFill>
                  <a:srgbClr val="000000"/>
                </a:solidFill>
              </a:rPr>
              <a:t>This mathematics policy is a guide for all staff at EPA schools and has been adapted from work by the White Rose HUB. It is purposely set out as a progression of mathematical skills and year group phases but a flexible approach to teaching and learning is needed according to the cohort and individual needs. It is expected that teachers will use their professional judgement as to when consolidation of existing skills is required or if to move onto the next concept. However, the focus must always remain on breadth and depth rather than accelerating through concepts. Children should not be extended with new learning before they are ready, they should deepen their conceptual understanding by tackling challenging and varied problems. </a:t>
            </a:r>
            <a:endParaRPr sz="1200">
              <a:solidFill>
                <a:srgbClr val="000000"/>
              </a:solidFill>
            </a:endParaRPr>
          </a:p>
          <a:p>
            <a:pPr indent="0" lvl="0" marL="0" rtl="0" algn="ctr">
              <a:lnSpc>
                <a:spcPct val="115000"/>
              </a:lnSpc>
              <a:spcBef>
                <a:spcPts val="1000"/>
              </a:spcBef>
              <a:spcAft>
                <a:spcPts val="1000"/>
              </a:spcAft>
              <a:buSzPts val="1800"/>
              <a:buNone/>
            </a:pPr>
            <a:r>
              <a:rPr lang="en-GB" sz="1200">
                <a:solidFill>
                  <a:srgbClr val="000000"/>
                </a:solidFill>
              </a:rPr>
              <a:t>All teachers use the scheme of work from the White Rose Maths Hub and are required to base their planning around their year groups modules and not to move onto a higher year groups scheme of work. Teachers can use any teaching resources that they wish to use and the policy does not recommend one set of resources over another, rather that, a variety of resources are used. For each of the four rules of number, different strategies are laid out, together with examples of what concrete materials can be used and how, along with suggested pictorial representations. The principle of the concrete-pictorial-abstract (CPA) approach [Make it, Draw it, Write it] is for children to have a true understanding of a mathematical concept, they need to master all three phases within a year group’s scheme of work.</a:t>
            </a:r>
            <a:endParaRPr sz="19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5"/>
          <p:cNvSpPr txBox="1"/>
          <p:nvPr>
            <p:ph type="title"/>
          </p:nvPr>
        </p:nvSpPr>
        <p:spPr>
          <a:xfrm>
            <a:off x="598100" y="2152347"/>
            <a:ext cx="8222100" cy="838800"/>
          </a:xfrm>
          <a:prstGeom prst="rect">
            <a:avLst/>
          </a:prstGeom>
          <a:noFill/>
          <a:ln>
            <a:noFill/>
          </a:ln>
        </p:spPr>
        <p:txBody>
          <a:bodyPr anchorCtr="0" anchor="ctr" bIns="91425" lIns="91425" spcFirstLastPara="1" rIns="91425" wrap="square" tIns="91425">
            <a:normAutofit/>
          </a:bodyPr>
          <a:lstStyle/>
          <a:p>
            <a:pPr indent="0" lvl="0" marL="0" rtl="0" algn="l">
              <a:lnSpc>
                <a:spcPct val="100000"/>
              </a:lnSpc>
              <a:spcBef>
                <a:spcPts val="0"/>
              </a:spcBef>
              <a:spcAft>
                <a:spcPts val="0"/>
              </a:spcAft>
              <a:buSzPts val="4200"/>
              <a:buNone/>
            </a:pPr>
            <a:r>
              <a:rPr lang="en-GB"/>
              <a:t>Concrete, Pictorial, Abstract Key</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6"/>
          <p:cNvSpPr txBox="1"/>
          <p:nvPr>
            <p:ph type="title"/>
          </p:nvPr>
        </p:nvSpPr>
        <p:spPr>
          <a:xfrm>
            <a:off x="311700" y="410000"/>
            <a:ext cx="8520600" cy="607800"/>
          </a:xfrm>
          <a:prstGeom prst="rect">
            <a:avLst/>
          </a:prstGeom>
          <a:noFill/>
          <a:ln>
            <a:noFill/>
          </a:ln>
        </p:spPr>
        <p:txBody>
          <a:bodyPr anchorCtr="0" anchor="t" bIns="91425" lIns="91425" spcFirstLastPara="1" rIns="91425" wrap="square" tIns="91425">
            <a:normAutofit fontScale="90000"/>
          </a:bodyPr>
          <a:lstStyle/>
          <a:p>
            <a:pPr indent="0" lvl="0" marL="0" rtl="0" algn="l">
              <a:lnSpc>
                <a:spcPct val="100000"/>
              </a:lnSpc>
              <a:spcBef>
                <a:spcPts val="0"/>
              </a:spcBef>
              <a:spcAft>
                <a:spcPts val="0"/>
              </a:spcAft>
              <a:buSzPct val="111111"/>
              <a:buNone/>
            </a:pPr>
            <a:r>
              <a:rPr lang="en-GB"/>
              <a:t>Concrete, Pictorial, Abstract Key</a:t>
            </a:r>
            <a:endParaRPr/>
          </a:p>
        </p:txBody>
      </p:sp>
      <p:sp>
        <p:nvSpPr>
          <p:cNvPr id="116" name="Google Shape;116;p6"/>
          <p:cNvSpPr txBox="1"/>
          <p:nvPr>
            <p:ph idx="1" type="body"/>
          </p:nvPr>
        </p:nvSpPr>
        <p:spPr>
          <a:xfrm>
            <a:off x="311700" y="1229875"/>
            <a:ext cx="8520600" cy="3339000"/>
          </a:xfrm>
          <a:prstGeom prst="rect">
            <a:avLst/>
          </a:prstGeom>
          <a:noFill/>
          <a:ln>
            <a:noFill/>
          </a:ln>
        </p:spPr>
        <p:txBody>
          <a:bodyPr anchorCtr="0" anchor="t" bIns="91425" lIns="91425" spcFirstLastPara="1" rIns="91425" wrap="square" tIns="91425">
            <a:normAutofit/>
          </a:bodyPr>
          <a:lstStyle/>
          <a:p>
            <a:pPr indent="0" lvl="0" marL="0" rtl="0" algn="l">
              <a:lnSpc>
                <a:spcPct val="115000"/>
              </a:lnSpc>
              <a:spcBef>
                <a:spcPts val="0"/>
              </a:spcBef>
              <a:spcAft>
                <a:spcPts val="0"/>
              </a:spcAft>
              <a:buSzPts val="1800"/>
              <a:buNone/>
            </a:pPr>
            <a:r>
              <a:rPr lang="en-GB"/>
              <a:t>The policy has been adapted from the White Rose Hub’s latest policy (2021) which splits each operation into concrete, pictorial and abstract teaching methodology. </a:t>
            </a:r>
            <a:endParaRPr/>
          </a:p>
          <a:p>
            <a:pPr indent="0" lvl="0" marL="0" rtl="0" algn="l">
              <a:lnSpc>
                <a:spcPct val="115000"/>
              </a:lnSpc>
              <a:spcBef>
                <a:spcPts val="1200"/>
              </a:spcBef>
              <a:spcAft>
                <a:spcPts val="1200"/>
              </a:spcAft>
              <a:buSzPts val="1800"/>
              <a:buNone/>
            </a:pPr>
            <a:r>
              <a:rPr lang="en-GB"/>
              <a:t>This key will aid teachers in deciding which method to use first to build on successive skills. Generally concrete methods are taught first to build confidence in methodology, then pictorial methods second and finally abstract. However where teachers start will depend on the confidence and ability of the class to grasp abstract concepts.</a:t>
            </a:r>
            <a:endParaRPr>
              <a:highlight>
                <a:srgbClr val="980000"/>
              </a:highlight>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7"/>
          <p:cNvSpPr txBox="1"/>
          <p:nvPr>
            <p:ph type="title"/>
          </p:nvPr>
        </p:nvSpPr>
        <p:spPr>
          <a:xfrm>
            <a:off x="598100" y="2152347"/>
            <a:ext cx="8222100" cy="838800"/>
          </a:xfrm>
          <a:prstGeom prst="rect">
            <a:avLst/>
          </a:prstGeom>
          <a:noFill/>
          <a:ln>
            <a:noFill/>
          </a:ln>
        </p:spPr>
        <p:txBody>
          <a:bodyPr anchorCtr="0" anchor="ctr" bIns="91425" lIns="91425" spcFirstLastPara="1" rIns="91425" wrap="square" tIns="91425">
            <a:normAutofit/>
          </a:bodyPr>
          <a:lstStyle/>
          <a:p>
            <a:pPr indent="0" lvl="0" marL="0" rtl="0" algn="l">
              <a:lnSpc>
                <a:spcPct val="100000"/>
              </a:lnSpc>
              <a:spcBef>
                <a:spcPts val="0"/>
              </a:spcBef>
              <a:spcAft>
                <a:spcPts val="0"/>
              </a:spcAft>
              <a:buSzPts val="4200"/>
              <a:buNone/>
            </a:pPr>
            <a:r>
              <a:rPr lang="en-GB"/>
              <a:t>Addition</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pic>
        <p:nvPicPr>
          <p:cNvPr id="126" name="Google Shape;126;p8"/>
          <p:cNvPicPr preferRelativeResize="0"/>
          <p:nvPr/>
        </p:nvPicPr>
        <p:blipFill rotWithShape="1">
          <a:blip r:embed="rId3">
            <a:alphaModFix/>
          </a:blip>
          <a:srcRect b="6035" l="29678" r="9305" t="21337"/>
          <a:stretch/>
        </p:blipFill>
        <p:spPr>
          <a:xfrm>
            <a:off x="0" y="0"/>
            <a:ext cx="9144001" cy="51435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pic>
        <p:nvPicPr>
          <p:cNvPr id="131" name="Google Shape;131;p9"/>
          <p:cNvPicPr preferRelativeResize="0"/>
          <p:nvPr/>
        </p:nvPicPr>
        <p:blipFill rotWithShape="1">
          <a:blip r:embed="rId3">
            <a:alphaModFix/>
          </a:blip>
          <a:srcRect b="5752" l="29834" r="9151" t="21621"/>
          <a:stretch/>
        </p:blipFill>
        <p:spPr>
          <a:xfrm>
            <a:off x="0" y="0"/>
            <a:ext cx="9144001" cy="51435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cxnSp>
        <p:nvCxnSpPr>
          <p:cNvPr id="136" name="Google Shape;136;p10"/>
          <p:cNvCxnSpPr/>
          <p:nvPr/>
        </p:nvCxnSpPr>
        <p:spPr>
          <a:xfrm>
            <a:off x="2550" y="567300"/>
            <a:ext cx="9138900" cy="15600"/>
          </a:xfrm>
          <a:prstGeom prst="straightConnector1">
            <a:avLst/>
          </a:prstGeom>
          <a:noFill/>
          <a:ln cap="flat" cmpd="sng" w="9525">
            <a:solidFill>
              <a:schemeClr val="dk2"/>
            </a:solidFill>
            <a:prstDash val="solid"/>
            <a:round/>
            <a:headEnd len="sm" w="sm" type="none"/>
            <a:tailEnd len="sm" w="sm" type="none"/>
          </a:ln>
        </p:spPr>
      </p:cxnSp>
      <p:cxnSp>
        <p:nvCxnSpPr>
          <p:cNvPr id="137" name="Google Shape;137;p10"/>
          <p:cNvCxnSpPr/>
          <p:nvPr/>
        </p:nvCxnSpPr>
        <p:spPr>
          <a:xfrm>
            <a:off x="5712175" y="-15750"/>
            <a:ext cx="31500" cy="5175000"/>
          </a:xfrm>
          <a:prstGeom prst="straightConnector1">
            <a:avLst/>
          </a:prstGeom>
          <a:noFill/>
          <a:ln cap="flat" cmpd="sng" w="9525">
            <a:solidFill>
              <a:schemeClr val="dk2"/>
            </a:solidFill>
            <a:prstDash val="solid"/>
            <a:round/>
            <a:headEnd len="sm" w="sm" type="none"/>
            <a:tailEnd len="sm" w="sm" type="none"/>
          </a:ln>
        </p:spPr>
      </p:cxnSp>
      <p:sp>
        <p:nvSpPr>
          <p:cNvPr id="138" name="Google Shape;138;p10"/>
          <p:cNvSpPr txBox="1"/>
          <p:nvPr/>
        </p:nvSpPr>
        <p:spPr>
          <a:xfrm>
            <a:off x="2801300" y="0"/>
            <a:ext cx="24765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Representation</a:t>
            </a:r>
            <a:endParaRPr b="0" i="0" sz="2800" u="none" cap="none" strike="noStrike">
              <a:solidFill>
                <a:srgbClr val="000000"/>
              </a:solidFill>
              <a:latin typeface="Roboto"/>
              <a:ea typeface="Roboto"/>
              <a:cs typeface="Roboto"/>
              <a:sym typeface="Roboto"/>
            </a:endParaRPr>
          </a:p>
        </p:txBody>
      </p:sp>
      <p:sp>
        <p:nvSpPr>
          <p:cNvPr id="139" name="Google Shape;139;p10"/>
          <p:cNvSpPr txBox="1"/>
          <p:nvPr/>
        </p:nvSpPr>
        <p:spPr>
          <a:xfrm>
            <a:off x="6467800" y="0"/>
            <a:ext cx="30000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Methodology</a:t>
            </a:r>
            <a:endParaRPr b="0" i="0" sz="1400" u="none" cap="none" strike="noStrike">
              <a:solidFill>
                <a:srgbClr val="000000"/>
              </a:solidFill>
              <a:latin typeface="Arial"/>
              <a:ea typeface="Arial"/>
              <a:cs typeface="Arial"/>
              <a:sym typeface="Arial"/>
            </a:endParaRPr>
          </a:p>
        </p:txBody>
      </p:sp>
      <p:pic>
        <p:nvPicPr>
          <p:cNvPr id="140" name="Google Shape;140;p10"/>
          <p:cNvPicPr preferRelativeResize="0"/>
          <p:nvPr/>
        </p:nvPicPr>
        <p:blipFill rotWithShape="1">
          <a:blip r:embed="rId3">
            <a:alphaModFix/>
          </a:blip>
          <a:srcRect b="14037" l="19922" r="71260" t="58822"/>
          <a:stretch/>
        </p:blipFill>
        <p:spPr>
          <a:xfrm>
            <a:off x="308150" y="1032675"/>
            <a:ext cx="869326" cy="1504600"/>
          </a:xfrm>
          <a:prstGeom prst="rect">
            <a:avLst/>
          </a:prstGeom>
          <a:noFill/>
          <a:ln>
            <a:noFill/>
          </a:ln>
        </p:spPr>
      </p:pic>
      <p:pic>
        <p:nvPicPr>
          <p:cNvPr id="141" name="Google Shape;141;p10"/>
          <p:cNvPicPr preferRelativeResize="0"/>
          <p:nvPr/>
        </p:nvPicPr>
        <p:blipFill rotWithShape="1">
          <a:blip r:embed="rId3">
            <a:alphaModFix/>
          </a:blip>
          <a:srcRect b="14299" l="67690" r="17443" t="27782"/>
          <a:stretch/>
        </p:blipFill>
        <p:spPr>
          <a:xfrm>
            <a:off x="2551" y="569400"/>
            <a:ext cx="2082013" cy="4560599"/>
          </a:xfrm>
          <a:prstGeom prst="rect">
            <a:avLst/>
          </a:prstGeom>
          <a:noFill/>
          <a:ln>
            <a:noFill/>
          </a:ln>
        </p:spPr>
      </p:pic>
      <p:cxnSp>
        <p:nvCxnSpPr>
          <p:cNvPr id="142" name="Google Shape;142;p10"/>
          <p:cNvCxnSpPr/>
          <p:nvPr/>
        </p:nvCxnSpPr>
        <p:spPr>
          <a:xfrm rot="10800000">
            <a:off x="2046850" y="-3500"/>
            <a:ext cx="7200" cy="572400"/>
          </a:xfrm>
          <a:prstGeom prst="straightConnector1">
            <a:avLst/>
          </a:prstGeom>
          <a:noFill/>
          <a:ln cap="flat" cmpd="sng" w="9525">
            <a:solidFill>
              <a:schemeClr val="dk2"/>
            </a:solidFill>
            <a:prstDash val="solid"/>
            <a:round/>
            <a:headEnd len="sm" w="sm" type="none"/>
            <a:tailEnd len="sm" w="sm" type="none"/>
          </a:ln>
        </p:spPr>
      </p:cxnSp>
      <p:sp>
        <p:nvSpPr>
          <p:cNvPr id="143" name="Google Shape;143;p10"/>
          <p:cNvSpPr txBox="1"/>
          <p:nvPr/>
        </p:nvSpPr>
        <p:spPr>
          <a:xfrm>
            <a:off x="3112238" y="601300"/>
            <a:ext cx="1463400" cy="6156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sng" cap="none" strike="noStrike">
                <a:solidFill>
                  <a:srgbClr val="000000"/>
                </a:solidFill>
                <a:latin typeface="Roboto"/>
                <a:ea typeface="Roboto"/>
                <a:cs typeface="Roboto"/>
                <a:sym typeface="Roboto"/>
              </a:rPr>
              <a:t>Calculation:</a:t>
            </a:r>
            <a:endParaRPr b="0" i="0" sz="1400" u="sng"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4 + 3 =</a:t>
            </a:r>
            <a:endParaRPr b="0" i="0" sz="1400" u="none" cap="none" strike="noStrike">
              <a:solidFill>
                <a:srgbClr val="000000"/>
              </a:solidFill>
              <a:latin typeface="Roboto"/>
              <a:ea typeface="Roboto"/>
              <a:cs typeface="Roboto"/>
              <a:sym typeface="Roboto"/>
            </a:endParaRPr>
          </a:p>
        </p:txBody>
      </p:sp>
      <p:pic>
        <p:nvPicPr>
          <p:cNvPr id="144" name="Google Shape;144;p10"/>
          <p:cNvPicPr preferRelativeResize="0"/>
          <p:nvPr/>
        </p:nvPicPr>
        <p:blipFill rotWithShape="1">
          <a:blip r:embed="rId4">
            <a:alphaModFix/>
          </a:blip>
          <a:srcRect b="54559" l="50974" r="26750" t="37399"/>
          <a:stretch/>
        </p:blipFill>
        <p:spPr>
          <a:xfrm>
            <a:off x="6945645" y="857875"/>
            <a:ext cx="2044301" cy="347796"/>
          </a:xfrm>
          <a:prstGeom prst="rect">
            <a:avLst/>
          </a:prstGeom>
          <a:noFill/>
          <a:ln>
            <a:noFill/>
          </a:ln>
        </p:spPr>
      </p:pic>
      <p:pic>
        <p:nvPicPr>
          <p:cNvPr id="145" name="Google Shape;145;p10"/>
          <p:cNvPicPr preferRelativeResize="0"/>
          <p:nvPr/>
        </p:nvPicPr>
        <p:blipFill rotWithShape="1">
          <a:blip r:embed="rId4">
            <a:alphaModFix/>
          </a:blip>
          <a:srcRect b="16259" l="35113" r="59363" t="66093"/>
          <a:stretch/>
        </p:blipFill>
        <p:spPr>
          <a:xfrm>
            <a:off x="6341263" y="723975"/>
            <a:ext cx="408670" cy="615600"/>
          </a:xfrm>
          <a:prstGeom prst="rect">
            <a:avLst/>
          </a:prstGeom>
          <a:noFill/>
          <a:ln>
            <a:noFill/>
          </a:ln>
        </p:spPr>
      </p:pic>
      <p:pic>
        <p:nvPicPr>
          <p:cNvPr id="146" name="Google Shape;146;p10"/>
          <p:cNvPicPr preferRelativeResize="0"/>
          <p:nvPr/>
        </p:nvPicPr>
        <p:blipFill rotWithShape="1">
          <a:blip r:embed="rId4">
            <a:alphaModFix/>
          </a:blip>
          <a:srcRect b="20564" l="56176" r="29454" t="72632"/>
          <a:stretch/>
        </p:blipFill>
        <p:spPr>
          <a:xfrm>
            <a:off x="7609047" y="1836975"/>
            <a:ext cx="1558565" cy="347800"/>
          </a:xfrm>
          <a:prstGeom prst="rect">
            <a:avLst/>
          </a:prstGeom>
          <a:noFill/>
          <a:ln>
            <a:noFill/>
          </a:ln>
        </p:spPr>
      </p:pic>
      <p:pic>
        <p:nvPicPr>
          <p:cNvPr id="147" name="Google Shape;147;p10"/>
          <p:cNvPicPr preferRelativeResize="0"/>
          <p:nvPr/>
        </p:nvPicPr>
        <p:blipFill rotWithShape="1">
          <a:blip r:embed="rId4">
            <a:alphaModFix/>
          </a:blip>
          <a:srcRect b="19748" l="41570" r="47581" t="69877"/>
          <a:stretch/>
        </p:blipFill>
        <p:spPr>
          <a:xfrm>
            <a:off x="5993400" y="1703073"/>
            <a:ext cx="1365932" cy="615600"/>
          </a:xfrm>
          <a:prstGeom prst="rect">
            <a:avLst/>
          </a:prstGeom>
          <a:noFill/>
          <a:ln>
            <a:noFill/>
          </a:ln>
        </p:spPr>
      </p:pic>
      <p:cxnSp>
        <p:nvCxnSpPr>
          <p:cNvPr id="148" name="Google Shape;148;p10"/>
          <p:cNvCxnSpPr/>
          <p:nvPr/>
        </p:nvCxnSpPr>
        <p:spPr>
          <a:xfrm flipH="1">
            <a:off x="7482166" y="1305773"/>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149" name="Google Shape;149;p10"/>
          <p:cNvCxnSpPr/>
          <p:nvPr/>
        </p:nvCxnSpPr>
        <p:spPr>
          <a:xfrm flipH="1">
            <a:off x="7555663" y="2381963"/>
            <a:ext cx="3600" cy="279000"/>
          </a:xfrm>
          <a:prstGeom prst="straightConnector1">
            <a:avLst/>
          </a:prstGeom>
          <a:noFill/>
          <a:ln cap="flat" cmpd="sng" w="9525">
            <a:solidFill>
              <a:schemeClr val="dk2"/>
            </a:solidFill>
            <a:prstDash val="solid"/>
            <a:round/>
            <a:headEnd len="sm" w="sm" type="none"/>
            <a:tailEnd len="med" w="med" type="triangle"/>
          </a:ln>
        </p:spPr>
      </p:cxnSp>
      <p:pic>
        <p:nvPicPr>
          <p:cNvPr id="150" name="Google Shape;150;p10"/>
          <p:cNvPicPr preferRelativeResize="0"/>
          <p:nvPr/>
        </p:nvPicPr>
        <p:blipFill rotWithShape="1">
          <a:blip r:embed="rId4">
            <a:alphaModFix/>
          </a:blip>
          <a:srcRect b="12884" l="50541" r="28196" t="79031"/>
          <a:stretch/>
        </p:blipFill>
        <p:spPr>
          <a:xfrm>
            <a:off x="6478050" y="2682175"/>
            <a:ext cx="2158826" cy="386796"/>
          </a:xfrm>
          <a:prstGeom prst="rect">
            <a:avLst/>
          </a:prstGeom>
          <a:noFill/>
          <a:ln>
            <a:noFill/>
          </a:ln>
        </p:spPr>
      </p:pic>
      <p:pic>
        <p:nvPicPr>
          <p:cNvPr id="151" name="Google Shape;151;p10"/>
          <p:cNvPicPr preferRelativeResize="0"/>
          <p:nvPr/>
        </p:nvPicPr>
        <p:blipFill rotWithShape="1">
          <a:blip r:embed="rId4">
            <a:alphaModFix/>
          </a:blip>
          <a:srcRect b="41122" l="52323" r="26268" t="44550"/>
          <a:stretch/>
        </p:blipFill>
        <p:spPr>
          <a:xfrm>
            <a:off x="2299113" y="2412178"/>
            <a:ext cx="2082026" cy="656803"/>
          </a:xfrm>
          <a:prstGeom prst="rect">
            <a:avLst/>
          </a:prstGeom>
          <a:noFill/>
          <a:ln>
            <a:noFill/>
          </a:ln>
        </p:spPr>
      </p:pic>
      <p:pic>
        <p:nvPicPr>
          <p:cNvPr id="152" name="Google Shape;152;p10"/>
          <p:cNvPicPr preferRelativeResize="0"/>
          <p:nvPr/>
        </p:nvPicPr>
        <p:blipFill rotWithShape="1">
          <a:blip r:embed="rId4">
            <a:alphaModFix/>
          </a:blip>
          <a:srcRect b="40715" l="42920" r="49124" t="45371"/>
          <a:stretch/>
        </p:blipFill>
        <p:spPr>
          <a:xfrm>
            <a:off x="2801300" y="3715643"/>
            <a:ext cx="1077651" cy="888311"/>
          </a:xfrm>
          <a:prstGeom prst="rect">
            <a:avLst/>
          </a:prstGeom>
          <a:noFill/>
          <a:ln>
            <a:noFill/>
          </a:ln>
        </p:spPr>
      </p:pic>
      <p:pic>
        <p:nvPicPr>
          <p:cNvPr id="153" name="Google Shape;153;p10"/>
          <p:cNvPicPr preferRelativeResize="0"/>
          <p:nvPr/>
        </p:nvPicPr>
        <p:blipFill rotWithShape="1">
          <a:blip r:embed="rId4">
            <a:alphaModFix/>
          </a:blip>
          <a:srcRect b="26910" l="62397" r="27042" t="62808"/>
          <a:stretch/>
        </p:blipFill>
        <p:spPr>
          <a:xfrm>
            <a:off x="3985228" y="3068978"/>
            <a:ext cx="1463399" cy="671581"/>
          </a:xfrm>
          <a:prstGeom prst="rect">
            <a:avLst/>
          </a:prstGeom>
          <a:noFill/>
          <a:ln>
            <a:noFill/>
          </a:ln>
        </p:spPr>
      </p:pic>
      <p:pic>
        <p:nvPicPr>
          <p:cNvPr id="154" name="Google Shape;154;p10"/>
          <p:cNvPicPr preferRelativeResize="0"/>
          <p:nvPr/>
        </p:nvPicPr>
        <p:blipFill rotWithShape="1">
          <a:blip r:embed="rId4">
            <a:alphaModFix/>
          </a:blip>
          <a:srcRect b="33263" l="50388" r="39099" t="58696"/>
          <a:stretch/>
        </p:blipFill>
        <p:spPr>
          <a:xfrm>
            <a:off x="6945650" y="3495748"/>
            <a:ext cx="1336170" cy="481749"/>
          </a:xfrm>
          <a:prstGeom prst="rect">
            <a:avLst/>
          </a:prstGeom>
          <a:noFill/>
          <a:ln>
            <a:noFill/>
          </a:ln>
        </p:spPr>
      </p:pic>
      <p:cxnSp>
        <p:nvCxnSpPr>
          <p:cNvPr id="155" name="Google Shape;155;p10"/>
          <p:cNvCxnSpPr/>
          <p:nvPr/>
        </p:nvCxnSpPr>
        <p:spPr>
          <a:xfrm flipH="1">
            <a:off x="7555663" y="3068963"/>
            <a:ext cx="3600" cy="279000"/>
          </a:xfrm>
          <a:prstGeom prst="straightConnector1">
            <a:avLst/>
          </a:prstGeom>
          <a:noFill/>
          <a:ln cap="flat" cmpd="sng" w="9525">
            <a:solidFill>
              <a:schemeClr val="dk2"/>
            </a:solidFill>
            <a:prstDash val="solid"/>
            <a:round/>
            <a:headEnd len="sm" w="sm" type="none"/>
            <a:tailEnd len="med" w="med" type="triangle"/>
          </a:ln>
        </p:spPr>
      </p:cxnSp>
      <p:pic>
        <p:nvPicPr>
          <p:cNvPr id="156" name="Google Shape;156;p10"/>
          <p:cNvPicPr preferRelativeResize="0"/>
          <p:nvPr/>
        </p:nvPicPr>
        <p:blipFill rotWithShape="1">
          <a:blip r:embed="rId4">
            <a:alphaModFix/>
          </a:blip>
          <a:srcRect b="63416" l="43887" r="35042" t="31120"/>
          <a:stretch/>
        </p:blipFill>
        <p:spPr>
          <a:xfrm>
            <a:off x="-12" y="131413"/>
            <a:ext cx="2044301" cy="302575"/>
          </a:xfrm>
          <a:prstGeom prst="rect">
            <a:avLst/>
          </a:prstGeom>
          <a:noFill/>
          <a:ln>
            <a:noFill/>
          </a:ln>
        </p:spPr>
      </p:pic>
      <p:pic>
        <p:nvPicPr>
          <p:cNvPr id="157" name="Google Shape;157;p10"/>
          <p:cNvPicPr preferRelativeResize="0"/>
          <p:nvPr/>
        </p:nvPicPr>
        <p:blipFill rotWithShape="1">
          <a:blip r:embed="rId4">
            <a:alphaModFix/>
          </a:blip>
          <a:srcRect b="47268" l="35345" r="55927" t="37796"/>
          <a:stretch/>
        </p:blipFill>
        <p:spPr>
          <a:xfrm>
            <a:off x="4104225" y="1341211"/>
            <a:ext cx="1173575" cy="946652"/>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cxnSp>
        <p:nvCxnSpPr>
          <p:cNvPr id="162" name="Google Shape;162;p11"/>
          <p:cNvCxnSpPr/>
          <p:nvPr/>
        </p:nvCxnSpPr>
        <p:spPr>
          <a:xfrm>
            <a:off x="2550" y="567300"/>
            <a:ext cx="9138900" cy="15600"/>
          </a:xfrm>
          <a:prstGeom prst="straightConnector1">
            <a:avLst/>
          </a:prstGeom>
          <a:noFill/>
          <a:ln cap="flat" cmpd="sng" w="9525">
            <a:solidFill>
              <a:schemeClr val="dk2"/>
            </a:solidFill>
            <a:prstDash val="solid"/>
            <a:round/>
            <a:headEnd len="sm" w="sm" type="none"/>
            <a:tailEnd len="sm" w="sm" type="none"/>
          </a:ln>
        </p:spPr>
      </p:cxnSp>
      <p:cxnSp>
        <p:nvCxnSpPr>
          <p:cNvPr id="163" name="Google Shape;163;p11"/>
          <p:cNvCxnSpPr/>
          <p:nvPr/>
        </p:nvCxnSpPr>
        <p:spPr>
          <a:xfrm>
            <a:off x="5712175" y="-15750"/>
            <a:ext cx="31500" cy="5175000"/>
          </a:xfrm>
          <a:prstGeom prst="straightConnector1">
            <a:avLst/>
          </a:prstGeom>
          <a:noFill/>
          <a:ln cap="flat" cmpd="sng" w="9525">
            <a:solidFill>
              <a:schemeClr val="dk2"/>
            </a:solidFill>
            <a:prstDash val="solid"/>
            <a:round/>
            <a:headEnd len="sm" w="sm" type="none"/>
            <a:tailEnd len="sm" w="sm" type="none"/>
          </a:ln>
        </p:spPr>
      </p:cxnSp>
      <p:sp>
        <p:nvSpPr>
          <p:cNvPr id="164" name="Google Shape;164;p11"/>
          <p:cNvSpPr txBox="1"/>
          <p:nvPr/>
        </p:nvSpPr>
        <p:spPr>
          <a:xfrm>
            <a:off x="2801300" y="0"/>
            <a:ext cx="24765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Representation</a:t>
            </a:r>
            <a:endParaRPr b="0" i="0" sz="2800" u="none" cap="none" strike="noStrike">
              <a:solidFill>
                <a:srgbClr val="000000"/>
              </a:solidFill>
              <a:latin typeface="Roboto"/>
              <a:ea typeface="Roboto"/>
              <a:cs typeface="Roboto"/>
              <a:sym typeface="Roboto"/>
            </a:endParaRPr>
          </a:p>
        </p:txBody>
      </p:sp>
      <p:sp>
        <p:nvSpPr>
          <p:cNvPr id="165" name="Google Shape;165;p11"/>
          <p:cNvSpPr txBox="1"/>
          <p:nvPr/>
        </p:nvSpPr>
        <p:spPr>
          <a:xfrm>
            <a:off x="6467800" y="0"/>
            <a:ext cx="30000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Methodology</a:t>
            </a:r>
            <a:endParaRPr b="0" i="0" sz="1400" u="none" cap="none" strike="noStrike">
              <a:solidFill>
                <a:srgbClr val="000000"/>
              </a:solidFill>
              <a:latin typeface="Arial"/>
              <a:ea typeface="Arial"/>
              <a:cs typeface="Arial"/>
              <a:sym typeface="Arial"/>
            </a:endParaRPr>
          </a:p>
        </p:txBody>
      </p:sp>
      <p:cxnSp>
        <p:nvCxnSpPr>
          <p:cNvPr id="166" name="Google Shape;166;p11"/>
          <p:cNvCxnSpPr/>
          <p:nvPr/>
        </p:nvCxnSpPr>
        <p:spPr>
          <a:xfrm rot="10800000">
            <a:off x="2046850" y="-3500"/>
            <a:ext cx="7200" cy="572400"/>
          </a:xfrm>
          <a:prstGeom prst="straightConnector1">
            <a:avLst/>
          </a:prstGeom>
          <a:noFill/>
          <a:ln cap="flat" cmpd="sng" w="9525">
            <a:solidFill>
              <a:schemeClr val="dk2"/>
            </a:solidFill>
            <a:prstDash val="solid"/>
            <a:round/>
            <a:headEnd len="sm" w="sm" type="none"/>
            <a:tailEnd len="sm" w="sm" type="none"/>
          </a:ln>
        </p:spPr>
      </p:cxnSp>
      <p:sp>
        <p:nvSpPr>
          <p:cNvPr id="167" name="Google Shape;167;p11"/>
          <p:cNvSpPr txBox="1"/>
          <p:nvPr/>
        </p:nvSpPr>
        <p:spPr>
          <a:xfrm>
            <a:off x="3104888" y="628900"/>
            <a:ext cx="1463400" cy="8313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sng" cap="none" strike="noStrike">
                <a:solidFill>
                  <a:srgbClr val="000000"/>
                </a:solidFill>
                <a:latin typeface="Roboto"/>
                <a:ea typeface="Roboto"/>
                <a:cs typeface="Roboto"/>
                <a:sym typeface="Roboto"/>
              </a:rPr>
              <a:t>Calculation: </a:t>
            </a:r>
            <a:endParaRPr b="0" i="0" sz="1400" u="sng"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8 + 7 =</a:t>
            </a:r>
            <a:endParaRPr b="0" i="0" sz="1400" u="none"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Roboto"/>
              <a:ea typeface="Roboto"/>
              <a:cs typeface="Roboto"/>
              <a:sym typeface="Roboto"/>
            </a:endParaRPr>
          </a:p>
        </p:txBody>
      </p:sp>
      <p:cxnSp>
        <p:nvCxnSpPr>
          <p:cNvPr id="168" name="Google Shape;168;p11"/>
          <p:cNvCxnSpPr/>
          <p:nvPr/>
        </p:nvCxnSpPr>
        <p:spPr>
          <a:xfrm flipH="1">
            <a:off x="7482141" y="1064761"/>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169" name="Google Shape;169;p11"/>
          <p:cNvCxnSpPr/>
          <p:nvPr/>
        </p:nvCxnSpPr>
        <p:spPr>
          <a:xfrm flipH="1">
            <a:off x="7519438" y="1943063"/>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170" name="Google Shape;170;p11"/>
          <p:cNvCxnSpPr/>
          <p:nvPr/>
        </p:nvCxnSpPr>
        <p:spPr>
          <a:xfrm flipH="1">
            <a:off x="7519438" y="2914813"/>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171" name="Google Shape;171;p11"/>
          <p:cNvCxnSpPr/>
          <p:nvPr/>
        </p:nvCxnSpPr>
        <p:spPr>
          <a:xfrm>
            <a:off x="7565938" y="3869513"/>
            <a:ext cx="8400" cy="297900"/>
          </a:xfrm>
          <a:prstGeom prst="straightConnector1">
            <a:avLst/>
          </a:prstGeom>
          <a:noFill/>
          <a:ln cap="flat" cmpd="sng" w="9525">
            <a:solidFill>
              <a:schemeClr val="dk2"/>
            </a:solidFill>
            <a:prstDash val="solid"/>
            <a:round/>
            <a:headEnd len="sm" w="sm" type="none"/>
            <a:tailEnd len="med" w="med" type="triangle"/>
          </a:ln>
        </p:spPr>
      </p:cxnSp>
      <p:pic>
        <p:nvPicPr>
          <p:cNvPr id="172" name="Google Shape;172;p11"/>
          <p:cNvPicPr preferRelativeResize="0"/>
          <p:nvPr/>
        </p:nvPicPr>
        <p:blipFill rotWithShape="1">
          <a:blip r:embed="rId3">
            <a:alphaModFix/>
          </a:blip>
          <a:srcRect b="10802" l="73938" r="14228" t="30927"/>
          <a:stretch/>
        </p:blipFill>
        <p:spPr>
          <a:xfrm>
            <a:off x="-9225" y="567975"/>
            <a:ext cx="2093825" cy="4615200"/>
          </a:xfrm>
          <a:prstGeom prst="rect">
            <a:avLst/>
          </a:prstGeom>
          <a:noFill/>
          <a:ln>
            <a:noFill/>
          </a:ln>
        </p:spPr>
      </p:pic>
      <p:pic>
        <p:nvPicPr>
          <p:cNvPr id="173" name="Google Shape;173;p11"/>
          <p:cNvPicPr preferRelativeResize="0"/>
          <p:nvPr/>
        </p:nvPicPr>
        <p:blipFill rotWithShape="1">
          <a:blip r:embed="rId3">
            <a:alphaModFix/>
          </a:blip>
          <a:srcRect b="42067" l="56963" r="36247" t="37471"/>
          <a:stretch/>
        </p:blipFill>
        <p:spPr>
          <a:xfrm>
            <a:off x="6713272" y="628888"/>
            <a:ext cx="523851" cy="737146"/>
          </a:xfrm>
          <a:prstGeom prst="rect">
            <a:avLst/>
          </a:prstGeom>
          <a:noFill/>
          <a:ln>
            <a:noFill/>
          </a:ln>
        </p:spPr>
      </p:pic>
      <p:pic>
        <p:nvPicPr>
          <p:cNvPr id="174" name="Google Shape;174;p11"/>
          <p:cNvPicPr preferRelativeResize="0"/>
          <p:nvPr/>
        </p:nvPicPr>
        <p:blipFill rotWithShape="1">
          <a:blip r:embed="rId3">
            <a:alphaModFix/>
          </a:blip>
          <a:srcRect b="35310" l="64260" r="26594" t="37153"/>
          <a:stretch/>
        </p:blipFill>
        <p:spPr>
          <a:xfrm>
            <a:off x="7789350" y="622425"/>
            <a:ext cx="523851" cy="736583"/>
          </a:xfrm>
          <a:prstGeom prst="rect">
            <a:avLst/>
          </a:prstGeom>
          <a:noFill/>
          <a:ln>
            <a:noFill/>
          </a:ln>
        </p:spPr>
      </p:pic>
      <p:pic>
        <p:nvPicPr>
          <p:cNvPr id="175" name="Google Shape;175;p11"/>
          <p:cNvPicPr preferRelativeResize="0"/>
          <p:nvPr/>
        </p:nvPicPr>
        <p:blipFill rotWithShape="1">
          <a:blip r:embed="rId3">
            <a:alphaModFix/>
          </a:blip>
          <a:srcRect b="27121" l="50263" r="26438" t="66242"/>
          <a:stretch/>
        </p:blipFill>
        <p:spPr>
          <a:xfrm>
            <a:off x="2441563" y="2731025"/>
            <a:ext cx="2999999" cy="462801"/>
          </a:xfrm>
          <a:prstGeom prst="rect">
            <a:avLst/>
          </a:prstGeom>
          <a:noFill/>
          <a:ln>
            <a:noFill/>
          </a:ln>
        </p:spPr>
      </p:pic>
      <p:pic>
        <p:nvPicPr>
          <p:cNvPr id="176" name="Google Shape;176;p11"/>
          <p:cNvPicPr preferRelativeResize="0"/>
          <p:nvPr/>
        </p:nvPicPr>
        <p:blipFill rotWithShape="1">
          <a:blip r:embed="rId3">
            <a:alphaModFix/>
          </a:blip>
          <a:srcRect b="13186" l="54047" r="32565" t="76977"/>
          <a:stretch/>
        </p:blipFill>
        <p:spPr>
          <a:xfrm>
            <a:off x="6484225" y="2299163"/>
            <a:ext cx="1999448" cy="538575"/>
          </a:xfrm>
          <a:prstGeom prst="rect">
            <a:avLst/>
          </a:prstGeom>
          <a:noFill/>
          <a:ln>
            <a:noFill/>
          </a:ln>
        </p:spPr>
      </p:pic>
      <p:pic>
        <p:nvPicPr>
          <p:cNvPr id="177" name="Google Shape;177;p11"/>
          <p:cNvPicPr preferRelativeResize="0"/>
          <p:nvPr/>
        </p:nvPicPr>
        <p:blipFill rotWithShape="1">
          <a:blip r:embed="rId3">
            <a:alphaModFix/>
          </a:blip>
          <a:srcRect b="27121" l="50263" r="26438" t="66242"/>
          <a:stretch/>
        </p:blipFill>
        <p:spPr>
          <a:xfrm>
            <a:off x="6021250" y="1412013"/>
            <a:ext cx="2999999" cy="462801"/>
          </a:xfrm>
          <a:prstGeom prst="rect">
            <a:avLst/>
          </a:prstGeom>
          <a:noFill/>
          <a:ln>
            <a:noFill/>
          </a:ln>
        </p:spPr>
      </p:pic>
      <p:pic>
        <p:nvPicPr>
          <p:cNvPr id="178" name="Google Shape;178;p11"/>
          <p:cNvPicPr preferRelativeResize="0"/>
          <p:nvPr/>
        </p:nvPicPr>
        <p:blipFill rotWithShape="1">
          <a:blip r:embed="rId3">
            <a:alphaModFix/>
          </a:blip>
          <a:srcRect b="22746" l="35668" r="44247" t="69530"/>
          <a:stretch/>
        </p:blipFill>
        <p:spPr>
          <a:xfrm>
            <a:off x="6021250" y="3330938"/>
            <a:ext cx="2999999" cy="538575"/>
          </a:xfrm>
          <a:prstGeom prst="rect">
            <a:avLst/>
          </a:prstGeom>
          <a:noFill/>
          <a:ln>
            <a:noFill/>
          </a:ln>
        </p:spPr>
      </p:pic>
      <p:pic>
        <p:nvPicPr>
          <p:cNvPr id="179" name="Google Shape;179;p11"/>
          <p:cNvPicPr preferRelativeResize="0"/>
          <p:nvPr/>
        </p:nvPicPr>
        <p:blipFill rotWithShape="1">
          <a:blip r:embed="rId3">
            <a:alphaModFix/>
          </a:blip>
          <a:srcRect b="46016" l="35526" r="45559" t="36898"/>
          <a:stretch/>
        </p:blipFill>
        <p:spPr>
          <a:xfrm>
            <a:off x="3070896" y="1506200"/>
            <a:ext cx="1531399" cy="645924"/>
          </a:xfrm>
          <a:prstGeom prst="rect">
            <a:avLst/>
          </a:prstGeom>
          <a:noFill/>
          <a:ln>
            <a:noFill/>
          </a:ln>
        </p:spPr>
      </p:pic>
      <p:pic>
        <p:nvPicPr>
          <p:cNvPr id="180" name="Google Shape;180;p11"/>
          <p:cNvPicPr preferRelativeResize="0"/>
          <p:nvPr/>
        </p:nvPicPr>
        <p:blipFill rotWithShape="1">
          <a:blip r:embed="rId3">
            <a:alphaModFix/>
          </a:blip>
          <a:srcRect b="12057" l="68362" r="26593" t="80220"/>
          <a:stretch/>
        </p:blipFill>
        <p:spPr>
          <a:xfrm>
            <a:off x="6160674" y="3009063"/>
            <a:ext cx="753301" cy="538575"/>
          </a:xfrm>
          <a:prstGeom prst="rect">
            <a:avLst/>
          </a:prstGeom>
          <a:noFill/>
          <a:ln>
            <a:noFill/>
          </a:ln>
        </p:spPr>
      </p:pic>
      <p:pic>
        <p:nvPicPr>
          <p:cNvPr id="181" name="Google Shape;181;p11"/>
          <p:cNvPicPr preferRelativeResize="0"/>
          <p:nvPr/>
        </p:nvPicPr>
        <p:blipFill rotWithShape="1">
          <a:blip r:embed="rId3">
            <a:alphaModFix/>
          </a:blip>
          <a:srcRect b="12057" l="68362" r="26593" t="80220"/>
          <a:stretch/>
        </p:blipFill>
        <p:spPr>
          <a:xfrm>
            <a:off x="5798537" y="2299176"/>
            <a:ext cx="753301" cy="538575"/>
          </a:xfrm>
          <a:prstGeom prst="rect">
            <a:avLst/>
          </a:prstGeom>
          <a:noFill/>
          <a:ln>
            <a:noFill/>
          </a:ln>
        </p:spPr>
      </p:pic>
      <p:pic>
        <p:nvPicPr>
          <p:cNvPr id="182" name="Google Shape;182;p11"/>
          <p:cNvPicPr preferRelativeResize="0"/>
          <p:nvPr/>
        </p:nvPicPr>
        <p:blipFill rotWithShape="1">
          <a:blip r:embed="rId3">
            <a:alphaModFix/>
          </a:blip>
          <a:srcRect b="33151" l="50124" r="39156" t="58641"/>
          <a:stretch/>
        </p:blipFill>
        <p:spPr>
          <a:xfrm>
            <a:off x="6806249" y="4236951"/>
            <a:ext cx="1601024" cy="572400"/>
          </a:xfrm>
          <a:prstGeom prst="rect">
            <a:avLst/>
          </a:prstGeom>
          <a:noFill/>
          <a:ln>
            <a:noFill/>
          </a:ln>
        </p:spPr>
      </p:pic>
      <p:pic>
        <p:nvPicPr>
          <p:cNvPr id="183" name="Google Shape;183;p11"/>
          <p:cNvPicPr preferRelativeResize="0"/>
          <p:nvPr/>
        </p:nvPicPr>
        <p:blipFill rotWithShape="1">
          <a:blip r:embed="rId3">
            <a:alphaModFix/>
          </a:blip>
          <a:srcRect b="63673" l="42511" r="34307" t="31243"/>
          <a:stretch/>
        </p:blipFill>
        <p:spPr>
          <a:xfrm>
            <a:off x="-9225" y="107425"/>
            <a:ext cx="2051500" cy="354549"/>
          </a:xfrm>
          <a:prstGeom prst="rect">
            <a:avLst/>
          </a:prstGeom>
          <a:noFill/>
          <a:ln>
            <a:noFill/>
          </a:ln>
        </p:spPr>
      </p:pic>
      <p:sp>
        <p:nvSpPr>
          <p:cNvPr id="184" name="Google Shape;184;p11"/>
          <p:cNvSpPr/>
          <p:nvPr/>
        </p:nvSpPr>
        <p:spPr>
          <a:xfrm>
            <a:off x="8334625" y="3204600"/>
            <a:ext cx="753300" cy="279000"/>
          </a:xfrm>
          <a:prstGeom prst="rect">
            <a:avLst/>
          </a:prstGeom>
          <a:solidFill>
            <a:schemeClr val="lt1"/>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cxnSp>
        <p:nvCxnSpPr>
          <p:cNvPr id="189" name="Google Shape;189;p12"/>
          <p:cNvCxnSpPr/>
          <p:nvPr/>
        </p:nvCxnSpPr>
        <p:spPr>
          <a:xfrm>
            <a:off x="2550" y="567300"/>
            <a:ext cx="9138900" cy="15600"/>
          </a:xfrm>
          <a:prstGeom prst="straightConnector1">
            <a:avLst/>
          </a:prstGeom>
          <a:noFill/>
          <a:ln cap="flat" cmpd="sng" w="9525">
            <a:solidFill>
              <a:schemeClr val="dk2"/>
            </a:solidFill>
            <a:prstDash val="solid"/>
            <a:round/>
            <a:headEnd len="sm" w="sm" type="none"/>
            <a:tailEnd len="sm" w="sm" type="none"/>
          </a:ln>
        </p:spPr>
      </p:cxnSp>
      <p:cxnSp>
        <p:nvCxnSpPr>
          <p:cNvPr id="190" name="Google Shape;190;p12"/>
          <p:cNvCxnSpPr/>
          <p:nvPr/>
        </p:nvCxnSpPr>
        <p:spPr>
          <a:xfrm>
            <a:off x="5712175" y="-15750"/>
            <a:ext cx="31500" cy="5175000"/>
          </a:xfrm>
          <a:prstGeom prst="straightConnector1">
            <a:avLst/>
          </a:prstGeom>
          <a:noFill/>
          <a:ln cap="flat" cmpd="sng" w="9525">
            <a:solidFill>
              <a:schemeClr val="dk2"/>
            </a:solidFill>
            <a:prstDash val="solid"/>
            <a:round/>
            <a:headEnd len="sm" w="sm" type="none"/>
            <a:tailEnd len="sm" w="sm" type="none"/>
          </a:ln>
        </p:spPr>
      </p:cxnSp>
      <p:sp>
        <p:nvSpPr>
          <p:cNvPr id="191" name="Google Shape;191;p12"/>
          <p:cNvSpPr txBox="1"/>
          <p:nvPr/>
        </p:nvSpPr>
        <p:spPr>
          <a:xfrm>
            <a:off x="2801300" y="0"/>
            <a:ext cx="24765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Representation</a:t>
            </a:r>
            <a:endParaRPr b="0" i="0" sz="2800" u="none" cap="none" strike="noStrike">
              <a:solidFill>
                <a:srgbClr val="000000"/>
              </a:solidFill>
              <a:latin typeface="Roboto"/>
              <a:ea typeface="Roboto"/>
              <a:cs typeface="Roboto"/>
              <a:sym typeface="Roboto"/>
            </a:endParaRPr>
          </a:p>
        </p:txBody>
      </p:sp>
      <p:sp>
        <p:nvSpPr>
          <p:cNvPr id="192" name="Google Shape;192;p12"/>
          <p:cNvSpPr txBox="1"/>
          <p:nvPr/>
        </p:nvSpPr>
        <p:spPr>
          <a:xfrm>
            <a:off x="6467800" y="0"/>
            <a:ext cx="30000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Methodology</a:t>
            </a:r>
            <a:endParaRPr b="0" i="0" sz="1400" u="none" cap="none" strike="noStrike">
              <a:solidFill>
                <a:srgbClr val="000000"/>
              </a:solidFill>
              <a:latin typeface="Arial"/>
              <a:ea typeface="Arial"/>
              <a:cs typeface="Arial"/>
              <a:sym typeface="Arial"/>
            </a:endParaRPr>
          </a:p>
        </p:txBody>
      </p:sp>
      <p:cxnSp>
        <p:nvCxnSpPr>
          <p:cNvPr id="193" name="Google Shape;193;p12"/>
          <p:cNvCxnSpPr/>
          <p:nvPr/>
        </p:nvCxnSpPr>
        <p:spPr>
          <a:xfrm rot="10800000">
            <a:off x="2046850" y="-3500"/>
            <a:ext cx="7200" cy="572400"/>
          </a:xfrm>
          <a:prstGeom prst="straightConnector1">
            <a:avLst/>
          </a:prstGeom>
          <a:noFill/>
          <a:ln cap="flat" cmpd="sng" w="9525">
            <a:solidFill>
              <a:schemeClr val="dk2"/>
            </a:solidFill>
            <a:prstDash val="solid"/>
            <a:round/>
            <a:headEnd len="sm" w="sm" type="none"/>
            <a:tailEnd len="sm" w="sm" type="none"/>
          </a:ln>
        </p:spPr>
      </p:cxnSp>
      <p:sp>
        <p:nvSpPr>
          <p:cNvPr id="194" name="Google Shape;194;p12"/>
          <p:cNvSpPr txBox="1"/>
          <p:nvPr/>
        </p:nvSpPr>
        <p:spPr>
          <a:xfrm>
            <a:off x="3071963" y="586238"/>
            <a:ext cx="1463400" cy="8313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sng" cap="none" strike="noStrike">
                <a:solidFill>
                  <a:srgbClr val="000000"/>
                </a:solidFill>
                <a:latin typeface="Roboto"/>
                <a:ea typeface="Roboto"/>
                <a:cs typeface="Roboto"/>
                <a:sym typeface="Roboto"/>
              </a:rPr>
              <a:t>Calculation: </a:t>
            </a:r>
            <a:endParaRPr b="0" i="0" sz="1400" u="sng"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7 + 6 + 3 =</a:t>
            </a:r>
            <a:endParaRPr b="0" i="0" sz="1400" u="none"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Roboto"/>
              <a:ea typeface="Roboto"/>
              <a:cs typeface="Roboto"/>
              <a:sym typeface="Roboto"/>
            </a:endParaRPr>
          </a:p>
        </p:txBody>
      </p:sp>
      <p:cxnSp>
        <p:nvCxnSpPr>
          <p:cNvPr id="195" name="Google Shape;195;p12"/>
          <p:cNvCxnSpPr/>
          <p:nvPr/>
        </p:nvCxnSpPr>
        <p:spPr>
          <a:xfrm flipH="1">
            <a:off x="7482166" y="1337261"/>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196" name="Google Shape;196;p12"/>
          <p:cNvCxnSpPr/>
          <p:nvPr/>
        </p:nvCxnSpPr>
        <p:spPr>
          <a:xfrm flipH="1">
            <a:off x="7482163" y="2263663"/>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197" name="Google Shape;197;p12"/>
          <p:cNvCxnSpPr/>
          <p:nvPr/>
        </p:nvCxnSpPr>
        <p:spPr>
          <a:xfrm flipH="1">
            <a:off x="7482163" y="3326113"/>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198" name="Google Shape;198;p12"/>
          <p:cNvCxnSpPr/>
          <p:nvPr/>
        </p:nvCxnSpPr>
        <p:spPr>
          <a:xfrm>
            <a:off x="7408976" y="4241213"/>
            <a:ext cx="8400" cy="297900"/>
          </a:xfrm>
          <a:prstGeom prst="straightConnector1">
            <a:avLst/>
          </a:prstGeom>
          <a:noFill/>
          <a:ln cap="flat" cmpd="sng" w="9525">
            <a:solidFill>
              <a:schemeClr val="dk2"/>
            </a:solidFill>
            <a:prstDash val="solid"/>
            <a:round/>
            <a:headEnd len="sm" w="sm" type="none"/>
            <a:tailEnd len="med" w="med" type="triangle"/>
          </a:ln>
        </p:spPr>
      </p:cxnSp>
      <p:sp>
        <p:nvSpPr>
          <p:cNvPr id="199" name="Google Shape;199;p12"/>
          <p:cNvSpPr/>
          <p:nvPr/>
        </p:nvSpPr>
        <p:spPr>
          <a:xfrm>
            <a:off x="6052950" y="2231500"/>
            <a:ext cx="753300" cy="3003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0" name="Google Shape;200;p12"/>
          <p:cNvSpPr/>
          <p:nvPr/>
        </p:nvSpPr>
        <p:spPr>
          <a:xfrm>
            <a:off x="8313200" y="2318425"/>
            <a:ext cx="717300" cy="1695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201" name="Google Shape;201;p12"/>
          <p:cNvPicPr preferRelativeResize="0"/>
          <p:nvPr/>
        </p:nvPicPr>
        <p:blipFill rotWithShape="1">
          <a:blip r:embed="rId3">
            <a:alphaModFix/>
          </a:blip>
          <a:srcRect b="10906" l="73624" r="14056" t="31450"/>
          <a:stretch/>
        </p:blipFill>
        <p:spPr>
          <a:xfrm>
            <a:off x="-32325" y="582900"/>
            <a:ext cx="2144350" cy="4519549"/>
          </a:xfrm>
          <a:prstGeom prst="rect">
            <a:avLst/>
          </a:prstGeom>
          <a:noFill/>
          <a:ln>
            <a:noFill/>
          </a:ln>
        </p:spPr>
      </p:pic>
      <p:pic>
        <p:nvPicPr>
          <p:cNvPr id="202" name="Google Shape;202;p12"/>
          <p:cNvPicPr preferRelativeResize="0"/>
          <p:nvPr/>
        </p:nvPicPr>
        <p:blipFill rotWithShape="1">
          <a:blip r:embed="rId3">
            <a:alphaModFix/>
          </a:blip>
          <a:srcRect b="46283" l="51462" r="27129" t="37356"/>
          <a:stretch/>
        </p:blipFill>
        <p:spPr>
          <a:xfrm>
            <a:off x="6467800" y="666525"/>
            <a:ext cx="1890776" cy="670725"/>
          </a:xfrm>
          <a:prstGeom prst="rect">
            <a:avLst/>
          </a:prstGeom>
          <a:noFill/>
          <a:ln>
            <a:noFill/>
          </a:ln>
        </p:spPr>
      </p:pic>
      <p:pic>
        <p:nvPicPr>
          <p:cNvPr id="203" name="Google Shape;203;p12"/>
          <p:cNvPicPr preferRelativeResize="0"/>
          <p:nvPr/>
        </p:nvPicPr>
        <p:blipFill rotWithShape="1">
          <a:blip r:embed="rId3">
            <a:alphaModFix/>
          </a:blip>
          <a:srcRect b="16426" l="35551" r="50842" t="68460"/>
          <a:stretch/>
        </p:blipFill>
        <p:spPr>
          <a:xfrm>
            <a:off x="6806888" y="1619138"/>
            <a:ext cx="1300852" cy="670725"/>
          </a:xfrm>
          <a:prstGeom prst="rect">
            <a:avLst/>
          </a:prstGeom>
          <a:noFill/>
          <a:ln>
            <a:noFill/>
          </a:ln>
        </p:spPr>
      </p:pic>
      <p:pic>
        <p:nvPicPr>
          <p:cNvPr id="204" name="Google Shape;204;p12"/>
          <p:cNvPicPr preferRelativeResize="0"/>
          <p:nvPr/>
        </p:nvPicPr>
        <p:blipFill rotWithShape="1">
          <a:blip r:embed="rId3">
            <a:alphaModFix/>
          </a:blip>
          <a:srcRect b="12484" l="58211" r="26985" t="66940"/>
          <a:stretch/>
        </p:blipFill>
        <p:spPr>
          <a:xfrm>
            <a:off x="6892663" y="2571775"/>
            <a:ext cx="1129323" cy="728675"/>
          </a:xfrm>
          <a:prstGeom prst="rect">
            <a:avLst/>
          </a:prstGeom>
          <a:noFill/>
          <a:ln>
            <a:noFill/>
          </a:ln>
        </p:spPr>
      </p:pic>
      <p:pic>
        <p:nvPicPr>
          <p:cNvPr id="205" name="Google Shape;205;p12"/>
          <p:cNvPicPr preferRelativeResize="0"/>
          <p:nvPr/>
        </p:nvPicPr>
        <p:blipFill rotWithShape="1">
          <a:blip r:embed="rId3">
            <a:alphaModFix/>
          </a:blip>
          <a:srcRect b="38645" l="35208" r="49168" t="37603"/>
          <a:stretch/>
        </p:blipFill>
        <p:spPr>
          <a:xfrm>
            <a:off x="6896975" y="3512550"/>
            <a:ext cx="1032426" cy="728675"/>
          </a:xfrm>
          <a:prstGeom prst="rect">
            <a:avLst/>
          </a:prstGeom>
          <a:noFill/>
          <a:ln>
            <a:noFill/>
          </a:ln>
        </p:spPr>
      </p:pic>
      <p:pic>
        <p:nvPicPr>
          <p:cNvPr id="206" name="Google Shape;206;p12"/>
          <p:cNvPicPr preferRelativeResize="0"/>
          <p:nvPr/>
        </p:nvPicPr>
        <p:blipFill rotWithShape="1">
          <a:blip r:embed="rId3">
            <a:alphaModFix/>
          </a:blip>
          <a:srcRect b="33886" l="50442" r="35525" t="58634"/>
          <a:stretch/>
        </p:blipFill>
        <p:spPr>
          <a:xfrm>
            <a:off x="6611575" y="4539125"/>
            <a:ext cx="1603226" cy="396680"/>
          </a:xfrm>
          <a:prstGeom prst="rect">
            <a:avLst/>
          </a:prstGeom>
          <a:noFill/>
          <a:ln>
            <a:noFill/>
          </a:ln>
        </p:spPr>
      </p:pic>
      <p:pic>
        <p:nvPicPr>
          <p:cNvPr id="207" name="Google Shape;207;p12"/>
          <p:cNvPicPr preferRelativeResize="0"/>
          <p:nvPr/>
        </p:nvPicPr>
        <p:blipFill rotWithShape="1">
          <a:blip r:embed="rId3">
            <a:alphaModFix/>
          </a:blip>
          <a:srcRect b="63471" l="44405" r="35626" t="30841"/>
          <a:stretch/>
        </p:blipFill>
        <p:spPr>
          <a:xfrm>
            <a:off x="2550" y="105475"/>
            <a:ext cx="2044301" cy="354424"/>
          </a:xfrm>
          <a:prstGeom prst="rect">
            <a:avLst/>
          </a:prstGeom>
          <a:noFill/>
          <a:ln>
            <a:noFill/>
          </a:ln>
        </p:spPr>
      </p:pic>
      <p:pic>
        <p:nvPicPr>
          <p:cNvPr id="208" name="Google Shape;208;p12"/>
          <p:cNvPicPr preferRelativeResize="0"/>
          <p:nvPr/>
        </p:nvPicPr>
        <p:blipFill rotWithShape="1">
          <a:blip r:embed="rId3">
            <a:alphaModFix/>
          </a:blip>
          <a:srcRect b="12484" l="58211" r="26985" t="66940"/>
          <a:stretch/>
        </p:blipFill>
        <p:spPr>
          <a:xfrm>
            <a:off x="2305533" y="1590175"/>
            <a:ext cx="1828125" cy="1179575"/>
          </a:xfrm>
          <a:prstGeom prst="rect">
            <a:avLst/>
          </a:prstGeom>
          <a:noFill/>
          <a:ln>
            <a:noFill/>
          </a:ln>
        </p:spPr>
      </p:pic>
      <p:pic>
        <p:nvPicPr>
          <p:cNvPr id="209" name="Google Shape;209;p12"/>
          <p:cNvPicPr preferRelativeResize="0"/>
          <p:nvPr/>
        </p:nvPicPr>
        <p:blipFill rotWithShape="1">
          <a:blip r:embed="rId3">
            <a:alphaModFix/>
          </a:blip>
          <a:srcRect b="38645" l="35208" r="49168" t="37603"/>
          <a:stretch/>
        </p:blipFill>
        <p:spPr>
          <a:xfrm>
            <a:off x="3557481" y="3168444"/>
            <a:ext cx="1519924" cy="107277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cxnSp>
        <p:nvCxnSpPr>
          <p:cNvPr id="214" name="Google Shape;214;p13"/>
          <p:cNvCxnSpPr/>
          <p:nvPr/>
        </p:nvCxnSpPr>
        <p:spPr>
          <a:xfrm>
            <a:off x="2550" y="567300"/>
            <a:ext cx="9138900" cy="15600"/>
          </a:xfrm>
          <a:prstGeom prst="straightConnector1">
            <a:avLst/>
          </a:prstGeom>
          <a:noFill/>
          <a:ln cap="flat" cmpd="sng" w="9525">
            <a:solidFill>
              <a:schemeClr val="dk2"/>
            </a:solidFill>
            <a:prstDash val="solid"/>
            <a:round/>
            <a:headEnd len="sm" w="sm" type="none"/>
            <a:tailEnd len="sm" w="sm" type="none"/>
          </a:ln>
        </p:spPr>
      </p:cxnSp>
      <p:cxnSp>
        <p:nvCxnSpPr>
          <p:cNvPr id="215" name="Google Shape;215;p13"/>
          <p:cNvCxnSpPr/>
          <p:nvPr/>
        </p:nvCxnSpPr>
        <p:spPr>
          <a:xfrm>
            <a:off x="5712175" y="-15750"/>
            <a:ext cx="31500" cy="5175000"/>
          </a:xfrm>
          <a:prstGeom prst="straightConnector1">
            <a:avLst/>
          </a:prstGeom>
          <a:noFill/>
          <a:ln cap="flat" cmpd="sng" w="9525">
            <a:solidFill>
              <a:schemeClr val="dk2"/>
            </a:solidFill>
            <a:prstDash val="solid"/>
            <a:round/>
            <a:headEnd len="sm" w="sm" type="none"/>
            <a:tailEnd len="sm" w="sm" type="none"/>
          </a:ln>
        </p:spPr>
      </p:cxnSp>
      <p:sp>
        <p:nvSpPr>
          <p:cNvPr id="216" name="Google Shape;216;p13"/>
          <p:cNvSpPr txBox="1"/>
          <p:nvPr/>
        </p:nvSpPr>
        <p:spPr>
          <a:xfrm>
            <a:off x="2801300" y="0"/>
            <a:ext cx="24765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Representation</a:t>
            </a:r>
            <a:endParaRPr b="0" i="0" sz="2800" u="none" cap="none" strike="noStrike">
              <a:solidFill>
                <a:srgbClr val="000000"/>
              </a:solidFill>
              <a:latin typeface="Roboto"/>
              <a:ea typeface="Roboto"/>
              <a:cs typeface="Roboto"/>
              <a:sym typeface="Roboto"/>
            </a:endParaRPr>
          </a:p>
        </p:txBody>
      </p:sp>
      <p:sp>
        <p:nvSpPr>
          <p:cNvPr id="217" name="Google Shape;217;p13"/>
          <p:cNvSpPr txBox="1"/>
          <p:nvPr/>
        </p:nvSpPr>
        <p:spPr>
          <a:xfrm>
            <a:off x="6467800" y="0"/>
            <a:ext cx="30000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Methodology</a:t>
            </a:r>
            <a:endParaRPr b="0" i="0" sz="1400" u="none" cap="none" strike="noStrike">
              <a:solidFill>
                <a:srgbClr val="000000"/>
              </a:solidFill>
              <a:latin typeface="Arial"/>
              <a:ea typeface="Arial"/>
              <a:cs typeface="Arial"/>
              <a:sym typeface="Arial"/>
            </a:endParaRPr>
          </a:p>
        </p:txBody>
      </p:sp>
      <p:cxnSp>
        <p:nvCxnSpPr>
          <p:cNvPr id="218" name="Google Shape;218;p13"/>
          <p:cNvCxnSpPr/>
          <p:nvPr/>
        </p:nvCxnSpPr>
        <p:spPr>
          <a:xfrm rot="10800000">
            <a:off x="2046850" y="-3500"/>
            <a:ext cx="7200" cy="572400"/>
          </a:xfrm>
          <a:prstGeom prst="straightConnector1">
            <a:avLst/>
          </a:prstGeom>
          <a:noFill/>
          <a:ln cap="flat" cmpd="sng" w="9525">
            <a:solidFill>
              <a:schemeClr val="dk2"/>
            </a:solidFill>
            <a:prstDash val="solid"/>
            <a:round/>
            <a:headEnd len="sm" w="sm" type="none"/>
            <a:tailEnd len="sm" w="sm" type="none"/>
          </a:ln>
        </p:spPr>
      </p:cxnSp>
      <p:sp>
        <p:nvSpPr>
          <p:cNvPr id="219" name="Google Shape;219;p13"/>
          <p:cNvSpPr txBox="1"/>
          <p:nvPr/>
        </p:nvSpPr>
        <p:spPr>
          <a:xfrm>
            <a:off x="3071963" y="586238"/>
            <a:ext cx="1463400" cy="8313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sng" cap="none" strike="noStrike">
                <a:solidFill>
                  <a:srgbClr val="000000"/>
                </a:solidFill>
                <a:latin typeface="Roboto"/>
                <a:ea typeface="Roboto"/>
                <a:cs typeface="Roboto"/>
                <a:sym typeface="Roboto"/>
              </a:rPr>
              <a:t>Calculation: </a:t>
            </a:r>
            <a:endParaRPr b="0" i="0" sz="1400" u="sng"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38 + 5 =</a:t>
            </a:r>
            <a:endParaRPr b="0" i="0" sz="1400" u="none"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Roboto"/>
              <a:ea typeface="Roboto"/>
              <a:cs typeface="Roboto"/>
              <a:sym typeface="Roboto"/>
            </a:endParaRPr>
          </a:p>
        </p:txBody>
      </p:sp>
      <p:cxnSp>
        <p:nvCxnSpPr>
          <p:cNvPr id="220" name="Google Shape;220;p13"/>
          <p:cNvCxnSpPr/>
          <p:nvPr/>
        </p:nvCxnSpPr>
        <p:spPr>
          <a:xfrm flipH="1">
            <a:off x="7482166" y="964686"/>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221" name="Google Shape;221;p13"/>
          <p:cNvCxnSpPr/>
          <p:nvPr/>
        </p:nvCxnSpPr>
        <p:spPr>
          <a:xfrm flipH="1">
            <a:off x="7446213" y="2781975"/>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222" name="Google Shape;222;p13"/>
          <p:cNvCxnSpPr/>
          <p:nvPr/>
        </p:nvCxnSpPr>
        <p:spPr>
          <a:xfrm>
            <a:off x="7392776" y="3458338"/>
            <a:ext cx="8400" cy="297900"/>
          </a:xfrm>
          <a:prstGeom prst="straightConnector1">
            <a:avLst/>
          </a:prstGeom>
          <a:noFill/>
          <a:ln cap="flat" cmpd="sng" w="9525">
            <a:solidFill>
              <a:schemeClr val="dk2"/>
            </a:solidFill>
            <a:prstDash val="solid"/>
            <a:round/>
            <a:headEnd len="sm" w="sm" type="none"/>
            <a:tailEnd len="med" w="med" type="triangle"/>
          </a:ln>
        </p:spPr>
      </p:cxnSp>
      <p:sp>
        <p:nvSpPr>
          <p:cNvPr id="223" name="Google Shape;223;p13"/>
          <p:cNvSpPr/>
          <p:nvPr/>
        </p:nvSpPr>
        <p:spPr>
          <a:xfrm>
            <a:off x="6052950" y="2231500"/>
            <a:ext cx="753300" cy="3003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4" name="Google Shape;224;p13"/>
          <p:cNvSpPr/>
          <p:nvPr/>
        </p:nvSpPr>
        <p:spPr>
          <a:xfrm>
            <a:off x="8313200" y="2318425"/>
            <a:ext cx="717300" cy="1695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225" name="Google Shape;225;p13"/>
          <p:cNvPicPr preferRelativeResize="0"/>
          <p:nvPr/>
        </p:nvPicPr>
        <p:blipFill rotWithShape="1">
          <a:blip r:embed="rId3">
            <a:alphaModFix/>
          </a:blip>
          <a:srcRect b="11157" l="73709" r="14240" t="31208"/>
          <a:stretch/>
        </p:blipFill>
        <p:spPr>
          <a:xfrm>
            <a:off x="30125" y="567300"/>
            <a:ext cx="2044301" cy="4555000"/>
          </a:xfrm>
          <a:prstGeom prst="rect">
            <a:avLst/>
          </a:prstGeom>
          <a:noFill/>
          <a:ln>
            <a:noFill/>
          </a:ln>
        </p:spPr>
      </p:pic>
      <p:pic>
        <p:nvPicPr>
          <p:cNvPr id="226" name="Google Shape;226;p13"/>
          <p:cNvPicPr preferRelativeResize="0"/>
          <p:nvPr/>
        </p:nvPicPr>
        <p:blipFill rotWithShape="1">
          <a:blip r:embed="rId3">
            <a:alphaModFix/>
          </a:blip>
          <a:srcRect b="63235" l="41077" r="32705" t="31098"/>
          <a:stretch/>
        </p:blipFill>
        <p:spPr>
          <a:xfrm>
            <a:off x="0" y="134550"/>
            <a:ext cx="2044301" cy="300300"/>
          </a:xfrm>
          <a:prstGeom prst="rect">
            <a:avLst/>
          </a:prstGeom>
          <a:noFill/>
          <a:ln>
            <a:noFill/>
          </a:ln>
        </p:spPr>
      </p:pic>
      <p:sp>
        <p:nvSpPr>
          <p:cNvPr id="227" name="Google Shape;227;p13"/>
          <p:cNvSpPr/>
          <p:nvPr/>
        </p:nvSpPr>
        <p:spPr>
          <a:xfrm>
            <a:off x="7107313" y="567300"/>
            <a:ext cx="30600" cy="4713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8" name="Google Shape;228;p13"/>
          <p:cNvSpPr/>
          <p:nvPr/>
        </p:nvSpPr>
        <p:spPr>
          <a:xfrm>
            <a:off x="7160798" y="567300"/>
            <a:ext cx="30600" cy="4713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9" name="Google Shape;229;p13"/>
          <p:cNvSpPr/>
          <p:nvPr/>
        </p:nvSpPr>
        <p:spPr>
          <a:xfrm>
            <a:off x="7214284" y="567300"/>
            <a:ext cx="30600" cy="4713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0" name="Google Shape;230;p13"/>
          <p:cNvSpPr/>
          <p:nvPr/>
        </p:nvSpPr>
        <p:spPr>
          <a:xfrm>
            <a:off x="7267770" y="631985"/>
            <a:ext cx="61200" cy="540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1" name="Google Shape;231;p13"/>
          <p:cNvSpPr/>
          <p:nvPr/>
        </p:nvSpPr>
        <p:spPr>
          <a:xfrm>
            <a:off x="7293285" y="714488"/>
            <a:ext cx="61200" cy="540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2" name="Google Shape;232;p13"/>
          <p:cNvSpPr/>
          <p:nvPr/>
        </p:nvSpPr>
        <p:spPr>
          <a:xfrm>
            <a:off x="7369372" y="669311"/>
            <a:ext cx="61200" cy="540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3" name="Google Shape;233;p13"/>
          <p:cNvSpPr/>
          <p:nvPr/>
        </p:nvSpPr>
        <p:spPr>
          <a:xfrm>
            <a:off x="7293285" y="810113"/>
            <a:ext cx="61200" cy="540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4" name="Google Shape;234;p13"/>
          <p:cNvSpPr/>
          <p:nvPr/>
        </p:nvSpPr>
        <p:spPr>
          <a:xfrm>
            <a:off x="7354202" y="911016"/>
            <a:ext cx="61200" cy="540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5" name="Google Shape;235;p13"/>
          <p:cNvSpPr/>
          <p:nvPr/>
        </p:nvSpPr>
        <p:spPr>
          <a:xfrm>
            <a:off x="7388280" y="790163"/>
            <a:ext cx="61200" cy="540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6" name="Google Shape;236;p13"/>
          <p:cNvSpPr/>
          <p:nvPr/>
        </p:nvSpPr>
        <p:spPr>
          <a:xfrm>
            <a:off x="7351789" y="592225"/>
            <a:ext cx="61200" cy="540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7" name="Google Shape;237;p13"/>
          <p:cNvSpPr/>
          <p:nvPr/>
        </p:nvSpPr>
        <p:spPr>
          <a:xfrm>
            <a:off x="7430439" y="911016"/>
            <a:ext cx="61200" cy="540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8" name="Google Shape;238;p13"/>
          <p:cNvSpPr/>
          <p:nvPr/>
        </p:nvSpPr>
        <p:spPr>
          <a:xfrm>
            <a:off x="7631810" y="669311"/>
            <a:ext cx="61200" cy="540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9" name="Google Shape;239;p13"/>
          <p:cNvSpPr/>
          <p:nvPr/>
        </p:nvSpPr>
        <p:spPr>
          <a:xfrm>
            <a:off x="7708187" y="718793"/>
            <a:ext cx="61200" cy="540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0" name="Google Shape;240;p13"/>
          <p:cNvSpPr/>
          <p:nvPr/>
        </p:nvSpPr>
        <p:spPr>
          <a:xfrm>
            <a:off x="7665054" y="819959"/>
            <a:ext cx="61200" cy="540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1" name="Google Shape;241;p13"/>
          <p:cNvSpPr/>
          <p:nvPr/>
        </p:nvSpPr>
        <p:spPr>
          <a:xfrm>
            <a:off x="7799445" y="810113"/>
            <a:ext cx="61200" cy="540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2" name="Google Shape;242;p13"/>
          <p:cNvSpPr/>
          <p:nvPr/>
        </p:nvSpPr>
        <p:spPr>
          <a:xfrm>
            <a:off x="7722572" y="889611"/>
            <a:ext cx="61200" cy="540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243" name="Google Shape;243;p13"/>
          <p:cNvPicPr preferRelativeResize="0"/>
          <p:nvPr/>
        </p:nvPicPr>
        <p:blipFill rotWithShape="1">
          <a:blip r:embed="rId3">
            <a:alphaModFix/>
          </a:blip>
          <a:srcRect b="15816" l="35954" r="43094" t="70100"/>
          <a:stretch/>
        </p:blipFill>
        <p:spPr>
          <a:xfrm>
            <a:off x="6733388" y="1353788"/>
            <a:ext cx="1501166" cy="471425"/>
          </a:xfrm>
          <a:prstGeom prst="rect">
            <a:avLst/>
          </a:prstGeom>
          <a:noFill/>
          <a:ln>
            <a:noFill/>
          </a:ln>
        </p:spPr>
      </p:pic>
      <p:pic>
        <p:nvPicPr>
          <p:cNvPr id="244" name="Google Shape;244;p13"/>
          <p:cNvPicPr preferRelativeResize="0"/>
          <p:nvPr/>
        </p:nvPicPr>
        <p:blipFill rotWithShape="1">
          <a:blip r:embed="rId3">
            <a:alphaModFix/>
          </a:blip>
          <a:srcRect b="53381" l="44703" r="27016" t="37791"/>
          <a:stretch/>
        </p:blipFill>
        <p:spPr>
          <a:xfrm>
            <a:off x="5986013" y="3110200"/>
            <a:ext cx="2821924" cy="411500"/>
          </a:xfrm>
          <a:prstGeom prst="rect">
            <a:avLst/>
          </a:prstGeom>
          <a:noFill/>
          <a:ln>
            <a:noFill/>
          </a:ln>
        </p:spPr>
      </p:pic>
      <p:pic>
        <p:nvPicPr>
          <p:cNvPr id="245" name="Google Shape;245;p13"/>
          <p:cNvPicPr preferRelativeResize="0"/>
          <p:nvPr/>
        </p:nvPicPr>
        <p:blipFill rotWithShape="1">
          <a:blip r:embed="rId3">
            <a:alphaModFix/>
          </a:blip>
          <a:srcRect b="11062" l="59217" r="27646" t="65747"/>
          <a:stretch/>
        </p:blipFill>
        <p:spPr>
          <a:xfrm>
            <a:off x="6943986" y="1935358"/>
            <a:ext cx="1008057" cy="831300"/>
          </a:xfrm>
          <a:prstGeom prst="rect">
            <a:avLst/>
          </a:prstGeom>
          <a:noFill/>
          <a:ln>
            <a:noFill/>
          </a:ln>
        </p:spPr>
      </p:pic>
      <p:pic>
        <p:nvPicPr>
          <p:cNvPr id="246" name="Google Shape;246;p13"/>
          <p:cNvPicPr preferRelativeResize="0"/>
          <p:nvPr/>
        </p:nvPicPr>
        <p:blipFill rotWithShape="1">
          <a:blip r:embed="rId3">
            <a:alphaModFix/>
          </a:blip>
          <a:srcRect b="42847" l="53513" r="31660" t="46403"/>
          <a:stretch/>
        </p:blipFill>
        <p:spPr>
          <a:xfrm>
            <a:off x="6789572" y="3853300"/>
            <a:ext cx="1214811" cy="411500"/>
          </a:xfrm>
          <a:prstGeom prst="rect">
            <a:avLst/>
          </a:prstGeom>
          <a:noFill/>
          <a:ln>
            <a:noFill/>
          </a:ln>
        </p:spPr>
      </p:pic>
      <p:cxnSp>
        <p:nvCxnSpPr>
          <p:cNvPr id="247" name="Google Shape;247;p13"/>
          <p:cNvCxnSpPr/>
          <p:nvPr/>
        </p:nvCxnSpPr>
        <p:spPr>
          <a:xfrm>
            <a:off x="7389025" y="4241225"/>
            <a:ext cx="15900" cy="385200"/>
          </a:xfrm>
          <a:prstGeom prst="straightConnector1">
            <a:avLst/>
          </a:prstGeom>
          <a:noFill/>
          <a:ln cap="flat" cmpd="sng" w="9525">
            <a:solidFill>
              <a:schemeClr val="dk2"/>
            </a:solidFill>
            <a:prstDash val="solid"/>
            <a:round/>
            <a:headEnd len="sm" w="sm" type="none"/>
            <a:tailEnd len="med" w="med" type="triangle"/>
          </a:ln>
        </p:spPr>
      </p:cxnSp>
      <p:pic>
        <p:nvPicPr>
          <p:cNvPr id="248" name="Google Shape;248;p13"/>
          <p:cNvPicPr preferRelativeResize="0"/>
          <p:nvPr/>
        </p:nvPicPr>
        <p:blipFill rotWithShape="1">
          <a:blip r:embed="rId3">
            <a:alphaModFix/>
          </a:blip>
          <a:srcRect b="34491" l="50479" r="35466" t="58775"/>
          <a:stretch/>
        </p:blipFill>
        <p:spPr>
          <a:xfrm>
            <a:off x="6572500" y="4596400"/>
            <a:ext cx="1648950" cy="369080"/>
          </a:xfrm>
          <a:prstGeom prst="rect">
            <a:avLst/>
          </a:prstGeom>
          <a:noFill/>
          <a:ln>
            <a:noFill/>
          </a:ln>
        </p:spPr>
      </p:pic>
      <p:pic>
        <p:nvPicPr>
          <p:cNvPr id="249" name="Google Shape;249;p13"/>
          <p:cNvPicPr preferRelativeResize="0"/>
          <p:nvPr/>
        </p:nvPicPr>
        <p:blipFill rotWithShape="1">
          <a:blip r:embed="rId3">
            <a:alphaModFix/>
          </a:blip>
          <a:srcRect b="33697" l="35076" r="49551" t="55015"/>
          <a:stretch/>
        </p:blipFill>
        <p:spPr>
          <a:xfrm>
            <a:off x="2325243" y="1665850"/>
            <a:ext cx="1648950" cy="565642"/>
          </a:xfrm>
          <a:prstGeom prst="rect">
            <a:avLst/>
          </a:prstGeom>
          <a:noFill/>
          <a:ln>
            <a:noFill/>
          </a:ln>
        </p:spPr>
      </p:pic>
      <p:pic>
        <p:nvPicPr>
          <p:cNvPr id="250" name="Google Shape;250;p13"/>
          <p:cNvPicPr preferRelativeResize="0"/>
          <p:nvPr/>
        </p:nvPicPr>
        <p:blipFill rotWithShape="1">
          <a:blip r:embed="rId3">
            <a:alphaModFix/>
          </a:blip>
          <a:srcRect b="45561" l="35851" r="55592" t="37451"/>
          <a:stretch/>
        </p:blipFill>
        <p:spPr>
          <a:xfrm>
            <a:off x="4243387" y="1420905"/>
            <a:ext cx="1199625" cy="1112744"/>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cxnSp>
        <p:nvCxnSpPr>
          <p:cNvPr id="255" name="Google Shape;255;p14"/>
          <p:cNvCxnSpPr/>
          <p:nvPr/>
        </p:nvCxnSpPr>
        <p:spPr>
          <a:xfrm>
            <a:off x="2550" y="567300"/>
            <a:ext cx="9138900" cy="15600"/>
          </a:xfrm>
          <a:prstGeom prst="straightConnector1">
            <a:avLst/>
          </a:prstGeom>
          <a:noFill/>
          <a:ln cap="flat" cmpd="sng" w="9525">
            <a:solidFill>
              <a:schemeClr val="dk2"/>
            </a:solidFill>
            <a:prstDash val="solid"/>
            <a:round/>
            <a:headEnd len="sm" w="sm" type="none"/>
            <a:tailEnd len="sm" w="sm" type="none"/>
          </a:ln>
        </p:spPr>
      </p:cxnSp>
      <p:cxnSp>
        <p:nvCxnSpPr>
          <p:cNvPr id="256" name="Google Shape;256;p14"/>
          <p:cNvCxnSpPr/>
          <p:nvPr/>
        </p:nvCxnSpPr>
        <p:spPr>
          <a:xfrm>
            <a:off x="5712175" y="-15750"/>
            <a:ext cx="31500" cy="5175000"/>
          </a:xfrm>
          <a:prstGeom prst="straightConnector1">
            <a:avLst/>
          </a:prstGeom>
          <a:noFill/>
          <a:ln cap="flat" cmpd="sng" w="9525">
            <a:solidFill>
              <a:schemeClr val="dk2"/>
            </a:solidFill>
            <a:prstDash val="solid"/>
            <a:round/>
            <a:headEnd len="sm" w="sm" type="none"/>
            <a:tailEnd len="sm" w="sm" type="none"/>
          </a:ln>
        </p:spPr>
      </p:cxnSp>
      <p:sp>
        <p:nvSpPr>
          <p:cNvPr id="257" name="Google Shape;257;p14"/>
          <p:cNvSpPr txBox="1"/>
          <p:nvPr/>
        </p:nvSpPr>
        <p:spPr>
          <a:xfrm>
            <a:off x="2801300" y="0"/>
            <a:ext cx="24765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Representation</a:t>
            </a:r>
            <a:endParaRPr b="0" i="0" sz="2800" u="none" cap="none" strike="noStrike">
              <a:solidFill>
                <a:srgbClr val="000000"/>
              </a:solidFill>
              <a:latin typeface="Roboto"/>
              <a:ea typeface="Roboto"/>
              <a:cs typeface="Roboto"/>
              <a:sym typeface="Roboto"/>
            </a:endParaRPr>
          </a:p>
        </p:txBody>
      </p:sp>
      <p:sp>
        <p:nvSpPr>
          <p:cNvPr id="258" name="Google Shape;258;p14"/>
          <p:cNvSpPr txBox="1"/>
          <p:nvPr/>
        </p:nvSpPr>
        <p:spPr>
          <a:xfrm>
            <a:off x="6467800" y="0"/>
            <a:ext cx="30000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Methodology</a:t>
            </a:r>
            <a:endParaRPr b="0" i="0" sz="1400" u="none" cap="none" strike="noStrike">
              <a:solidFill>
                <a:srgbClr val="000000"/>
              </a:solidFill>
              <a:latin typeface="Arial"/>
              <a:ea typeface="Arial"/>
              <a:cs typeface="Arial"/>
              <a:sym typeface="Arial"/>
            </a:endParaRPr>
          </a:p>
        </p:txBody>
      </p:sp>
      <p:cxnSp>
        <p:nvCxnSpPr>
          <p:cNvPr id="259" name="Google Shape;259;p14"/>
          <p:cNvCxnSpPr/>
          <p:nvPr/>
        </p:nvCxnSpPr>
        <p:spPr>
          <a:xfrm rot="10800000">
            <a:off x="2046850" y="-3500"/>
            <a:ext cx="7200" cy="572400"/>
          </a:xfrm>
          <a:prstGeom prst="straightConnector1">
            <a:avLst/>
          </a:prstGeom>
          <a:noFill/>
          <a:ln cap="flat" cmpd="sng" w="9525">
            <a:solidFill>
              <a:schemeClr val="dk2"/>
            </a:solidFill>
            <a:prstDash val="solid"/>
            <a:round/>
            <a:headEnd len="sm" w="sm" type="none"/>
            <a:tailEnd len="sm" w="sm" type="none"/>
          </a:ln>
        </p:spPr>
      </p:cxnSp>
      <p:sp>
        <p:nvSpPr>
          <p:cNvPr id="260" name="Google Shape;260;p14"/>
          <p:cNvSpPr txBox="1"/>
          <p:nvPr/>
        </p:nvSpPr>
        <p:spPr>
          <a:xfrm>
            <a:off x="3071963" y="586238"/>
            <a:ext cx="1463400" cy="8313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sng" cap="none" strike="noStrike">
                <a:solidFill>
                  <a:srgbClr val="000000"/>
                </a:solidFill>
                <a:latin typeface="Roboto"/>
                <a:ea typeface="Roboto"/>
                <a:cs typeface="Roboto"/>
                <a:sym typeface="Roboto"/>
              </a:rPr>
              <a:t>Calculation: </a:t>
            </a:r>
            <a:endParaRPr b="0" i="0" sz="1400" u="sng"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38 + 23 = 61</a:t>
            </a:r>
            <a:endParaRPr b="0" i="0" sz="1400" u="none"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Roboto"/>
              <a:ea typeface="Roboto"/>
              <a:cs typeface="Roboto"/>
              <a:sym typeface="Roboto"/>
            </a:endParaRPr>
          </a:p>
        </p:txBody>
      </p:sp>
      <p:cxnSp>
        <p:nvCxnSpPr>
          <p:cNvPr id="261" name="Google Shape;261;p14"/>
          <p:cNvCxnSpPr/>
          <p:nvPr/>
        </p:nvCxnSpPr>
        <p:spPr>
          <a:xfrm flipH="1">
            <a:off x="7482166" y="1022811"/>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262" name="Google Shape;262;p14"/>
          <p:cNvCxnSpPr/>
          <p:nvPr/>
        </p:nvCxnSpPr>
        <p:spPr>
          <a:xfrm flipH="1">
            <a:off x="7482163" y="2208913"/>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263" name="Google Shape;263;p14"/>
          <p:cNvCxnSpPr/>
          <p:nvPr/>
        </p:nvCxnSpPr>
        <p:spPr>
          <a:xfrm flipH="1">
            <a:off x="7446213" y="2870800"/>
            <a:ext cx="3600" cy="279000"/>
          </a:xfrm>
          <a:prstGeom prst="straightConnector1">
            <a:avLst/>
          </a:prstGeom>
          <a:noFill/>
          <a:ln cap="flat" cmpd="sng" w="9525">
            <a:solidFill>
              <a:schemeClr val="dk2"/>
            </a:solidFill>
            <a:prstDash val="solid"/>
            <a:round/>
            <a:headEnd len="sm" w="sm" type="none"/>
            <a:tailEnd len="med" w="med" type="triangle"/>
          </a:ln>
        </p:spPr>
      </p:cxnSp>
      <p:sp>
        <p:nvSpPr>
          <p:cNvPr id="264" name="Google Shape;264;p14"/>
          <p:cNvSpPr/>
          <p:nvPr/>
        </p:nvSpPr>
        <p:spPr>
          <a:xfrm>
            <a:off x="6052950" y="2231500"/>
            <a:ext cx="753300" cy="3003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5" name="Google Shape;265;p14"/>
          <p:cNvSpPr/>
          <p:nvPr/>
        </p:nvSpPr>
        <p:spPr>
          <a:xfrm>
            <a:off x="8313200" y="2318425"/>
            <a:ext cx="717300" cy="1695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6" name="Google Shape;266;p14"/>
          <p:cNvSpPr/>
          <p:nvPr/>
        </p:nvSpPr>
        <p:spPr>
          <a:xfrm>
            <a:off x="6990938" y="712492"/>
            <a:ext cx="31500" cy="4662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7" name="Google Shape;267;p14"/>
          <p:cNvSpPr/>
          <p:nvPr/>
        </p:nvSpPr>
        <p:spPr>
          <a:xfrm>
            <a:off x="7045920" y="712492"/>
            <a:ext cx="31500" cy="4662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8" name="Google Shape;268;p14"/>
          <p:cNvSpPr/>
          <p:nvPr/>
        </p:nvSpPr>
        <p:spPr>
          <a:xfrm>
            <a:off x="7100903" y="712492"/>
            <a:ext cx="31500" cy="4662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9" name="Google Shape;269;p14"/>
          <p:cNvSpPr/>
          <p:nvPr/>
        </p:nvSpPr>
        <p:spPr>
          <a:xfrm>
            <a:off x="7155885" y="776477"/>
            <a:ext cx="62700" cy="534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0" name="Google Shape;270;p14"/>
          <p:cNvSpPr/>
          <p:nvPr/>
        </p:nvSpPr>
        <p:spPr>
          <a:xfrm>
            <a:off x="7182114" y="858086"/>
            <a:ext cx="62700" cy="534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1" name="Google Shape;271;p14"/>
          <p:cNvSpPr/>
          <p:nvPr/>
        </p:nvSpPr>
        <p:spPr>
          <a:xfrm>
            <a:off x="7260330" y="813397"/>
            <a:ext cx="62700" cy="534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2" name="Google Shape;272;p14"/>
          <p:cNvSpPr/>
          <p:nvPr/>
        </p:nvSpPr>
        <p:spPr>
          <a:xfrm>
            <a:off x="7182114" y="952674"/>
            <a:ext cx="62700" cy="534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3" name="Google Shape;273;p14"/>
          <p:cNvSpPr/>
          <p:nvPr/>
        </p:nvSpPr>
        <p:spPr>
          <a:xfrm>
            <a:off x="7244736" y="1052483"/>
            <a:ext cx="62700" cy="534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4" name="Google Shape;274;p14"/>
          <p:cNvSpPr/>
          <p:nvPr/>
        </p:nvSpPr>
        <p:spPr>
          <a:xfrm>
            <a:off x="7279767" y="932940"/>
            <a:ext cx="62700" cy="534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5" name="Google Shape;275;p14"/>
          <p:cNvSpPr/>
          <p:nvPr/>
        </p:nvSpPr>
        <p:spPr>
          <a:xfrm>
            <a:off x="7242255" y="737147"/>
            <a:ext cx="62700" cy="534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6" name="Google Shape;276;p14"/>
          <p:cNvSpPr/>
          <p:nvPr/>
        </p:nvSpPr>
        <p:spPr>
          <a:xfrm>
            <a:off x="7323106" y="1052483"/>
            <a:ext cx="62700" cy="534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7" name="Google Shape;277;p14"/>
          <p:cNvSpPr/>
          <p:nvPr/>
        </p:nvSpPr>
        <p:spPr>
          <a:xfrm>
            <a:off x="7914312" y="759933"/>
            <a:ext cx="62700" cy="534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8" name="Google Shape;278;p14"/>
          <p:cNvSpPr/>
          <p:nvPr/>
        </p:nvSpPr>
        <p:spPr>
          <a:xfrm>
            <a:off x="7899083" y="858086"/>
            <a:ext cx="62700" cy="534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9" name="Google Shape;279;p14"/>
          <p:cNvSpPr/>
          <p:nvPr/>
        </p:nvSpPr>
        <p:spPr>
          <a:xfrm>
            <a:off x="7883132" y="938993"/>
            <a:ext cx="62700" cy="534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280" name="Google Shape;280;p14"/>
          <p:cNvCxnSpPr/>
          <p:nvPr/>
        </p:nvCxnSpPr>
        <p:spPr>
          <a:xfrm flipH="1">
            <a:off x="7480101" y="3712750"/>
            <a:ext cx="10800" cy="239400"/>
          </a:xfrm>
          <a:prstGeom prst="straightConnector1">
            <a:avLst/>
          </a:prstGeom>
          <a:noFill/>
          <a:ln cap="flat" cmpd="sng" w="9525">
            <a:solidFill>
              <a:schemeClr val="dk2"/>
            </a:solidFill>
            <a:prstDash val="solid"/>
            <a:round/>
            <a:headEnd len="sm" w="sm" type="none"/>
            <a:tailEnd len="med" w="med" type="triangle"/>
          </a:ln>
        </p:spPr>
      </p:cxnSp>
      <p:pic>
        <p:nvPicPr>
          <p:cNvPr id="281" name="Google Shape;281;p14"/>
          <p:cNvPicPr preferRelativeResize="0"/>
          <p:nvPr/>
        </p:nvPicPr>
        <p:blipFill rotWithShape="1">
          <a:blip r:embed="rId3">
            <a:alphaModFix/>
          </a:blip>
          <a:srcRect b="11067" l="73623" r="14243" t="31105"/>
          <a:stretch/>
        </p:blipFill>
        <p:spPr>
          <a:xfrm>
            <a:off x="7625" y="582900"/>
            <a:ext cx="2045974" cy="4585025"/>
          </a:xfrm>
          <a:prstGeom prst="rect">
            <a:avLst/>
          </a:prstGeom>
          <a:noFill/>
          <a:ln>
            <a:noFill/>
          </a:ln>
        </p:spPr>
      </p:pic>
      <p:pic>
        <p:nvPicPr>
          <p:cNvPr id="282" name="Google Shape;282;p14"/>
          <p:cNvPicPr preferRelativeResize="0"/>
          <p:nvPr/>
        </p:nvPicPr>
        <p:blipFill rotWithShape="1">
          <a:blip r:embed="rId3">
            <a:alphaModFix/>
          </a:blip>
          <a:srcRect b="63045" l="42614" r="33577" t="31099"/>
          <a:stretch/>
        </p:blipFill>
        <p:spPr>
          <a:xfrm>
            <a:off x="7625" y="87150"/>
            <a:ext cx="2045974" cy="320700"/>
          </a:xfrm>
          <a:prstGeom prst="rect">
            <a:avLst/>
          </a:prstGeom>
          <a:noFill/>
          <a:ln>
            <a:noFill/>
          </a:ln>
        </p:spPr>
      </p:pic>
      <p:sp>
        <p:nvSpPr>
          <p:cNvPr id="283" name="Google Shape;283;p14"/>
          <p:cNvSpPr/>
          <p:nvPr/>
        </p:nvSpPr>
        <p:spPr>
          <a:xfrm>
            <a:off x="7725864" y="676100"/>
            <a:ext cx="31500" cy="4662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4" name="Google Shape;284;p14"/>
          <p:cNvSpPr/>
          <p:nvPr/>
        </p:nvSpPr>
        <p:spPr>
          <a:xfrm>
            <a:off x="7809660" y="676100"/>
            <a:ext cx="31500" cy="4662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285" name="Google Shape;285;p14"/>
          <p:cNvPicPr preferRelativeResize="0"/>
          <p:nvPr/>
        </p:nvPicPr>
        <p:blipFill rotWithShape="1">
          <a:blip r:embed="rId3">
            <a:alphaModFix/>
          </a:blip>
          <a:srcRect b="41026" l="50382" r="37359" t="44362"/>
          <a:stretch/>
        </p:blipFill>
        <p:spPr>
          <a:xfrm>
            <a:off x="2355900" y="1301788"/>
            <a:ext cx="1846398" cy="1026801"/>
          </a:xfrm>
          <a:prstGeom prst="rect">
            <a:avLst/>
          </a:prstGeom>
          <a:noFill/>
          <a:ln>
            <a:noFill/>
          </a:ln>
        </p:spPr>
      </p:pic>
      <p:pic>
        <p:nvPicPr>
          <p:cNvPr id="286" name="Google Shape;286;p14"/>
          <p:cNvPicPr preferRelativeResize="0"/>
          <p:nvPr/>
        </p:nvPicPr>
        <p:blipFill rotWithShape="1">
          <a:blip r:embed="rId3">
            <a:alphaModFix/>
          </a:blip>
          <a:srcRect b="40910" l="50931" r="26703" t="44478"/>
          <a:stretch/>
        </p:blipFill>
        <p:spPr>
          <a:xfrm>
            <a:off x="6659500" y="1364225"/>
            <a:ext cx="1648950" cy="502621"/>
          </a:xfrm>
          <a:prstGeom prst="rect">
            <a:avLst/>
          </a:prstGeom>
          <a:noFill/>
          <a:ln>
            <a:noFill/>
          </a:ln>
        </p:spPr>
      </p:pic>
      <p:pic>
        <p:nvPicPr>
          <p:cNvPr id="287" name="Google Shape;287;p14"/>
          <p:cNvPicPr preferRelativeResize="0"/>
          <p:nvPr/>
        </p:nvPicPr>
        <p:blipFill rotWithShape="1">
          <a:blip r:embed="rId3">
            <a:alphaModFix/>
          </a:blip>
          <a:srcRect b="11485" l="36551" r="49866" t="69817"/>
          <a:stretch/>
        </p:blipFill>
        <p:spPr>
          <a:xfrm>
            <a:off x="6172800" y="2318425"/>
            <a:ext cx="1199625" cy="770458"/>
          </a:xfrm>
          <a:prstGeom prst="rect">
            <a:avLst/>
          </a:prstGeom>
          <a:noFill/>
          <a:ln>
            <a:noFill/>
          </a:ln>
        </p:spPr>
      </p:pic>
      <p:pic>
        <p:nvPicPr>
          <p:cNvPr id="288" name="Google Shape;288;p14"/>
          <p:cNvPicPr preferRelativeResize="0"/>
          <p:nvPr/>
        </p:nvPicPr>
        <p:blipFill rotWithShape="1">
          <a:blip r:embed="rId3">
            <a:alphaModFix/>
          </a:blip>
          <a:srcRect b="11479" l="58341" r="27523" t="71021"/>
          <a:stretch/>
        </p:blipFill>
        <p:spPr>
          <a:xfrm>
            <a:off x="7781901" y="2354927"/>
            <a:ext cx="1207366" cy="697438"/>
          </a:xfrm>
          <a:prstGeom prst="rect">
            <a:avLst/>
          </a:prstGeom>
          <a:noFill/>
          <a:ln>
            <a:noFill/>
          </a:ln>
        </p:spPr>
      </p:pic>
      <p:pic>
        <p:nvPicPr>
          <p:cNvPr id="289" name="Google Shape;289;p14"/>
          <p:cNvPicPr preferRelativeResize="0"/>
          <p:nvPr/>
        </p:nvPicPr>
        <p:blipFill rotWithShape="1">
          <a:blip r:embed="rId3">
            <a:alphaModFix/>
          </a:blip>
          <a:srcRect b="55119" l="47898" r="36472" t="37728"/>
          <a:stretch/>
        </p:blipFill>
        <p:spPr>
          <a:xfrm>
            <a:off x="6521825" y="3225525"/>
            <a:ext cx="1927347" cy="411500"/>
          </a:xfrm>
          <a:prstGeom prst="rect">
            <a:avLst/>
          </a:prstGeom>
          <a:noFill/>
          <a:ln>
            <a:noFill/>
          </a:ln>
        </p:spPr>
      </p:pic>
      <p:pic>
        <p:nvPicPr>
          <p:cNvPr id="290" name="Google Shape;290;p14"/>
          <p:cNvPicPr preferRelativeResize="0"/>
          <p:nvPr/>
        </p:nvPicPr>
        <p:blipFill rotWithShape="1">
          <a:blip r:embed="rId3">
            <a:alphaModFix/>
          </a:blip>
          <a:srcRect b="46806" l="35919" r="55799" t="37474"/>
          <a:stretch/>
        </p:blipFill>
        <p:spPr>
          <a:xfrm>
            <a:off x="4274817" y="1808245"/>
            <a:ext cx="986150" cy="873690"/>
          </a:xfrm>
          <a:prstGeom prst="rect">
            <a:avLst/>
          </a:prstGeom>
          <a:noFill/>
          <a:ln>
            <a:noFill/>
          </a:ln>
        </p:spPr>
      </p:pic>
      <p:pic>
        <p:nvPicPr>
          <p:cNvPr id="291" name="Google Shape;291;p14"/>
          <p:cNvPicPr preferRelativeResize="0"/>
          <p:nvPr/>
        </p:nvPicPr>
        <p:blipFill rotWithShape="1">
          <a:blip r:embed="rId3">
            <a:alphaModFix/>
          </a:blip>
          <a:srcRect b="33429" l="36111" r="50662" t="54742"/>
          <a:stretch/>
        </p:blipFill>
        <p:spPr>
          <a:xfrm>
            <a:off x="2500275" y="2962623"/>
            <a:ext cx="2246226" cy="937304"/>
          </a:xfrm>
          <a:prstGeom prst="rect">
            <a:avLst/>
          </a:prstGeom>
          <a:noFill/>
          <a:ln>
            <a:noFill/>
          </a:ln>
        </p:spPr>
      </p:pic>
      <p:pic>
        <p:nvPicPr>
          <p:cNvPr id="292" name="Google Shape;292;p14"/>
          <p:cNvPicPr preferRelativeResize="0"/>
          <p:nvPr/>
        </p:nvPicPr>
        <p:blipFill rotWithShape="1">
          <a:blip r:embed="rId3">
            <a:alphaModFix/>
          </a:blip>
          <a:srcRect b="15218" l="50803" r="44194" t="71483"/>
          <a:stretch/>
        </p:blipFill>
        <p:spPr>
          <a:xfrm>
            <a:off x="7158525" y="3991916"/>
            <a:ext cx="717300" cy="88992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cxnSp>
        <p:nvCxnSpPr>
          <p:cNvPr id="297" name="Google Shape;297;p15"/>
          <p:cNvCxnSpPr/>
          <p:nvPr/>
        </p:nvCxnSpPr>
        <p:spPr>
          <a:xfrm>
            <a:off x="2550" y="567300"/>
            <a:ext cx="9138900" cy="15600"/>
          </a:xfrm>
          <a:prstGeom prst="straightConnector1">
            <a:avLst/>
          </a:prstGeom>
          <a:noFill/>
          <a:ln cap="flat" cmpd="sng" w="9525">
            <a:solidFill>
              <a:schemeClr val="dk2"/>
            </a:solidFill>
            <a:prstDash val="solid"/>
            <a:round/>
            <a:headEnd len="sm" w="sm" type="none"/>
            <a:tailEnd len="sm" w="sm" type="none"/>
          </a:ln>
        </p:spPr>
      </p:cxnSp>
      <p:cxnSp>
        <p:nvCxnSpPr>
          <p:cNvPr id="298" name="Google Shape;298;p15"/>
          <p:cNvCxnSpPr/>
          <p:nvPr/>
        </p:nvCxnSpPr>
        <p:spPr>
          <a:xfrm>
            <a:off x="5712175" y="-15750"/>
            <a:ext cx="31500" cy="5175000"/>
          </a:xfrm>
          <a:prstGeom prst="straightConnector1">
            <a:avLst/>
          </a:prstGeom>
          <a:noFill/>
          <a:ln cap="flat" cmpd="sng" w="9525">
            <a:solidFill>
              <a:schemeClr val="dk2"/>
            </a:solidFill>
            <a:prstDash val="solid"/>
            <a:round/>
            <a:headEnd len="sm" w="sm" type="none"/>
            <a:tailEnd len="sm" w="sm" type="none"/>
          </a:ln>
        </p:spPr>
      </p:cxnSp>
      <p:sp>
        <p:nvSpPr>
          <p:cNvPr id="299" name="Google Shape;299;p15"/>
          <p:cNvSpPr txBox="1"/>
          <p:nvPr/>
        </p:nvSpPr>
        <p:spPr>
          <a:xfrm>
            <a:off x="2801300" y="0"/>
            <a:ext cx="24765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Representation</a:t>
            </a:r>
            <a:endParaRPr b="0" i="0" sz="2800" u="none" cap="none" strike="noStrike">
              <a:solidFill>
                <a:srgbClr val="000000"/>
              </a:solidFill>
              <a:latin typeface="Roboto"/>
              <a:ea typeface="Roboto"/>
              <a:cs typeface="Roboto"/>
              <a:sym typeface="Roboto"/>
            </a:endParaRPr>
          </a:p>
        </p:txBody>
      </p:sp>
      <p:sp>
        <p:nvSpPr>
          <p:cNvPr id="300" name="Google Shape;300;p15"/>
          <p:cNvSpPr txBox="1"/>
          <p:nvPr/>
        </p:nvSpPr>
        <p:spPr>
          <a:xfrm>
            <a:off x="6467800" y="0"/>
            <a:ext cx="30000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Methodology</a:t>
            </a:r>
            <a:endParaRPr b="0" i="0" sz="1400" u="none" cap="none" strike="noStrike">
              <a:solidFill>
                <a:srgbClr val="000000"/>
              </a:solidFill>
              <a:latin typeface="Arial"/>
              <a:ea typeface="Arial"/>
              <a:cs typeface="Arial"/>
              <a:sym typeface="Arial"/>
            </a:endParaRPr>
          </a:p>
        </p:txBody>
      </p:sp>
      <p:cxnSp>
        <p:nvCxnSpPr>
          <p:cNvPr id="301" name="Google Shape;301;p15"/>
          <p:cNvCxnSpPr/>
          <p:nvPr/>
        </p:nvCxnSpPr>
        <p:spPr>
          <a:xfrm rot="10800000">
            <a:off x="2046850" y="-3500"/>
            <a:ext cx="7200" cy="572400"/>
          </a:xfrm>
          <a:prstGeom prst="straightConnector1">
            <a:avLst/>
          </a:prstGeom>
          <a:noFill/>
          <a:ln cap="flat" cmpd="sng" w="9525">
            <a:solidFill>
              <a:schemeClr val="dk2"/>
            </a:solidFill>
            <a:prstDash val="solid"/>
            <a:round/>
            <a:headEnd len="sm" w="sm" type="none"/>
            <a:tailEnd len="sm" w="sm" type="none"/>
          </a:ln>
        </p:spPr>
      </p:cxnSp>
      <p:sp>
        <p:nvSpPr>
          <p:cNvPr id="302" name="Google Shape;302;p15"/>
          <p:cNvSpPr txBox="1"/>
          <p:nvPr/>
        </p:nvSpPr>
        <p:spPr>
          <a:xfrm>
            <a:off x="3099238" y="601163"/>
            <a:ext cx="1463400" cy="8313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sng" cap="none" strike="noStrike">
                <a:solidFill>
                  <a:srgbClr val="000000"/>
                </a:solidFill>
                <a:latin typeface="Roboto"/>
                <a:ea typeface="Roboto"/>
                <a:cs typeface="Roboto"/>
                <a:sym typeface="Roboto"/>
              </a:rPr>
              <a:t>Calculation: </a:t>
            </a:r>
            <a:endParaRPr b="0" i="0" sz="1400" u="sng"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265 + 164 = 429</a:t>
            </a:r>
            <a:endParaRPr b="0" i="0" sz="1400" u="none"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Roboto"/>
              <a:ea typeface="Roboto"/>
              <a:cs typeface="Roboto"/>
              <a:sym typeface="Roboto"/>
            </a:endParaRPr>
          </a:p>
        </p:txBody>
      </p:sp>
      <p:cxnSp>
        <p:nvCxnSpPr>
          <p:cNvPr id="303" name="Google Shape;303;p15"/>
          <p:cNvCxnSpPr/>
          <p:nvPr/>
        </p:nvCxnSpPr>
        <p:spPr>
          <a:xfrm flipH="1">
            <a:off x="7483691" y="1322511"/>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304" name="Google Shape;304;p15"/>
          <p:cNvCxnSpPr/>
          <p:nvPr/>
        </p:nvCxnSpPr>
        <p:spPr>
          <a:xfrm flipH="1">
            <a:off x="7482163" y="2208913"/>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305" name="Google Shape;305;p15"/>
          <p:cNvCxnSpPr/>
          <p:nvPr/>
        </p:nvCxnSpPr>
        <p:spPr>
          <a:xfrm flipH="1">
            <a:off x="7446213" y="3095050"/>
            <a:ext cx="3600" cy="279000"/>
          </a:xfrm>
          <a:prstGeom prst="straightConnector1">
            <a:avLst/>
          </a:prstGeom>
          <a:noFill/>
          <a:ln cap="flat" cmpd="sng" w="9525">
            <a:solidFill>
              <a:schemeClr val="dk2"/>
            </a:solidFill>
            <a:prstDash val="solid"/>
            <a:round/>
            <a:headEnd len="sm" w="sm" type="none"/>
            <a:tailEnd len="med" w="med" type="triangle"/>
          </a:ln>
        </p:spPr>
      </p:cxnSp>
      <p:sp>
        <p:nvSpPr>
          <p:cNvPr id="306" name="Google Shape;306;p15"/>
          <p:cNvSpPr/>
          <p:nvPr/>
        </p:nvSpPr>
        <p:spPr>
          <a:xfrm>
            <a:off x="6052950" y="2231500"/>
            <a:ext cx="753300" cy="3003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7" name="Google Shape;307;p15"/>
          <p:cNvSpPr/>
          <p:nvPr/>
        </p:nvSpPr>
        <p:spPr>
          <a:xfrm>
            <a:off x="8313200" y="2318425"/>
            <a:ext cx="717300" cy="1695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308" name="Google Shape;308;p15"/>
          <p:cNvCxnSpPr/>
          <p:nvPr/>
        </p:nvCxnSpPr>
        <p:spPr>
          <a:xfrm flipH="1">
            <a:off x="7480101" y="3856150"/>
            <a:ext cx="10800" cy="239400"/>
          </a:xfrm>
          <a:prstGeom prst="straightConnector1">
            <a:avLst/>
          </a:prstGeom>
          <a:noFill/>
          <a:ln cap="flat" cmpd="sng" w="9525">
            <a:solidFill>
              <a:schemeClr val="dk2"/>
            </a:solidFill>
            <a:prstDash val="solid"/>
            <a:round/>
            <a:headEnd len="sm" w="sm" type="none"/>
            <a:tailEnd len="med" w="med" type="triangle"/>
          </a:ln>
        </p:spPr>
      </p:cxnSp>
      <p:pic>
        <p:nvPicPr>
          <p:cNvPr id="309" name="Google Shape;309;p15"/>
          <p:cNvPicPr preferRelativeResize="0"/>
          <p:nvPr/>
        </p:nvPicPr>
        <p:blipFill rotWithShape="1">
          <a:blip r:embed="rId3">
            <a:alphaModFix/>
          </a:blip>
          <a:srcRect b="11062" l="73898" r="14275" t="31110"/>
          <a:stretch/>
        </p:blipFill>
        <p:spPr>
          <a:xfrm>
            <a:off x="2550" y="586250"/>
            <a:ext cx="2044301" cy="4573000"/>
          </a:xfrm>
          <a:prstGeom prst="rect">
            <a:avLst/>
          </a:prstGeom>
          <a:noFill/>
          <a:ln>
            <a:noFill/>
          </a:ln>
        </p:spPr>
      </p:pic>
      <p:pic>
        <p:nvPicPr>
          <p:cNvPr id="310" name="Google Shape;310;p15"/>
          <p:cNvPicPr preferRelativeResize="0"/>
          <p:nvPr/>
        </p:nvPicPr>
        <p:blipFill rotWithShape="1">
          <a:blip r:embed="rId3">
            <a:alphaModFix/>
          </a:blip>
          <a:srcRect b="63149" l="42393" r="34923" t="30995"/>
          <a:stretch/>
        </p:blipFill>
        <p:spPr>
          <a:xfrm>
            <a:off x="2550" y="132550"/>
            <a:ext cx="2044301" cy="300300"/>
          </a:xfrm>
          <a:prstGeom prst="rect">
            <a:avLst/>
          </a:prstGeom>
          <a:noFill/>
          <a:ln>
            <a:noFill/>
          </a:ln>
        </p:spPr>
      </p:pic>
      <p:sp>
        <p:nvSpPr>
          <p:cNvPr id="311" name="Google Shape;311;p15"/>
          <p:cNvSpPr/>
          <p:nvPr/>
        </p:nvSpPr>
        <p:spPr>
          <a:xfrm>
            <a:off x="6730867" y="601180"/>
            <a:ext cx="290400" cy="2199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2" name="Google Shape;312;p15"/>
          <p:cNvSpPr/>
          <p:nvPr/>
        </p:nvSpPr>
        <p:spPr>
          <a:xfrm>
            <a:off x="6730867" y="851576"/>
            <a:ext cx="25800" cy="2199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3" name="Google Shape;313;p15"/>
          <p:cNvSpPr/>
          <p:nvPr/>
        </p:nvSpPr>
        <p:spPr>
          <a:xfrm>
            <a:off x="6785410" y="845675"/>
            <a:ext cx="25800" cy="2199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4" name="Google Shape;314;p15"/>
          <p:cNvSpPr/>
          <p:nvPr/>
        </p:nvSpPr>
        <p:spPr>
          <a:xfrm>
            <a:off x="6824395" y="845675"/>
            <a:ext cx="25800" cy="2199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5" name="Google Shape;315;p15"/>
          <p:cNvSpPr/>
          <p:nvPr/>
        </p:nvSpPr>
        <p:spPr>
          <a:xfrm>
            <a:off x="6867226" y="845675"/>
            <a:ext cx="25800" cy="2199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6" name="Google Shape;316;p15"/>
          <p:cNvSpPr/>
          <p:nvPr/>
        </p:nvSpPr>
        <p:spPr>
          <a:xfrm>
            <a:off x="6910058" y="845675"/>
            <a:ext cx="25800" cy="2199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7" name="Google Shape;317;p15"/>
          <p:cNvSpPr/>
          <p:nvPr/>
        </p:nvSpPr>
        <p:spPr>
          <a:xfrm>
            <a:off x="7044924" y="601177"/>
            <a:ext cx="290400" cy="2199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8" name="Google Shape;318;p15"/>
          <p:cNvSpPr/>
          <p:nvPr/>
        </p:nvSpPr>
        <p:spPr>
          <a:xfrm>
            <a:off x="7516367" y="601180"/>
            <a:ext cx="290400" cy="2199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9" name="Google Shape;319;p15"/>
          <p:cNvSpPr/>
          <p:nvPr/>
        </p:nvSpPr>
        <p:spPr>
          <a:xfrm>
            <a:off x="7464561" y="845675"/>
            <a:ext cx="25800" cy="2199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0" name="Google Shape;320;p15"/>
          <p:cNvSpPr/>
          <p:nvPr/>
        </p:nvSpPr>
        <p:spPr>
          <a:xfrm>
            <a:off x="7525543" y="845675"/>
            <a:ext cx="25800" cy="2199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1" name="Google Shape;321;p15"/>
          <p:cNvSpPr/>
          <p:nvPr/>
        </p:nvSpPr>
        <p:spPr>
          <a:xfrm>
            <a:off x="7580087" y="845675"/>
            <a:ext cx="25800" cy="2199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2" name="Google Shape;322;p15"/>
          <p:cNvSpPr/>
          <p:nvPr/>
        </p:nvSpPr>
        <p:spPr>
          <a:xfrm>
            <a:off x="7630014" y="845675"/>
            <a:ext cx="25800" cy="2199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3" name="Google Shape;323;p15"/>
          <p:cNvSpPr/>
          <p:nvPr/>
        </p:nvSpPr>
        <p:spPr>
          <a:xfrm>
            <a:off x="7691707" y="845675"/>
            <a:ext cx="25800" cy="2199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4" name="Google Shape;324;p15"/>
          <p:cNvSpPr/>
          <p:nvPr/>
        </p:nvSpPr>
        <p:spPr>
          <a:xfrm>
            <a:off x="7759887" y="845675"/>
            <a:ext cx="25800" cy="2199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5" name="Google Shape;325;p15"/>
          <p:cNvSpPr/>
          <p:nvPr/>
        </p:nvSpPr>
        <p:spPr>
          <a:xfrm>
            <a:off x="6952890" y="848625"/>
            <a:ext cx="25800" cy="2199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6" name="Google Shape;326;p15"/>
          <p:cNvSpPr/>
          <p:nvPr/>
        </p:nvSpPr>
        <p:spPr>
          <a:xfrm>
            <a:off x="6716372" y="1101972"/>
            <a:ext cx="54900" cy="447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7" name="Google Shape;327;p15"/>
          <p:cNvSpPr/>
          <p:nvPr/>
        </p:nvSpPr>
        <p:spPr>
          <a:xfrm>
            <a:off x="6809900" y="1111598"/>
            <a:ext cx="54900" cy="447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8" name="Google Shape;328;p15"/>
          <p:cNvSpPr/>
          <p:nvPr/>
        </p:nvSpPr>
        <p:spPr>
          <a:xfrm>
            <a:off x="6893210" y="1101972"/>
            <a:ext cx="54900" cy="447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9" name="Google Shape;329;p15"/>
          <p:cNvSpPr/>
          <p:nvPr/>
        </p:nvSpPr>
        <p:spPr>
          <a:xfrm>
            <a:off x="6976520" y="1111598"/>
            <a:ext cx="54900" cy="447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0" name="Google Shape;330;p15"/>
          <p:cNvSpPr/>
          <p:nvPr/>
        </p:nvSpPr>
        <p:spPr>
          <a:xfrm>
            <a:off x="6848598" y="1191897"/>
            <a:ext cx="54900" cy="447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1" name="Google Shape;331;p15"/>
          <p:cNvSpPr/>
          <p:nvPr/>
        </p:nvSpPr>
        <p:spPr>
          <a:xfrm>
            <a:off x="7566039" y="1090169"/>
            <a:ext cx="54900" cy="447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2" name="Google Shape;332;p15"/>
          <p:cNvSpPr/>
          <p:nvPr/>
        </p:nvSpPr>
        <p:spPr>
          <a:xfrm>
            <a:off x="7497792" y="1090169"/>
            <a:ext cx="54900" cy="447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3" name="Google Shape;333;p15"/>
          <p:cNvSpPr/>
          <p:nvPr/>
        </p:nvSpPr>
        <p:spPr>
          <a:xfrm>
            <a:off x="7649349" y="1090169"/>
            <a:ext cx="54900" cy="447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4" name="Google Shape;334;p15"/>
          <p:cNvSpPr/>
          <p:nvPr/>
        </p:nvSpPr>
        <p:spPr>
          <a:xfrm>
            <a:off x="7724790" y="1090169"/>
            <a:ext cx="54900" cy="447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335" name="Google Shape;335;p15"/>
          <p:cNvPicPr preferRelativeResize="0"/>
          <p:nvPr/>
        </p:nvPicPr>
        <p:blipFill rotWithShape="1">
          <a:blip r:embed="rId3">
            <a:alphaModFix/>
          </a:blip>
          <a:srcRect b="13311" l="35660" r="49219" t="68331"/>
          <a:stretch/>
        </p:blipFill>
        <p:spPr>
          <a:xfrm>
            <a:off x="6838713" y="1607200"/>
            <a:ext cx="1290501" cy="736573"/>
          </a:xfrm>
          <a:prstGeom prst="rect">
            <a:avLst/>
          </a:prstGeom>
          <a:noFill/>
          <a:ln>
            <a:noFill/>
          </a:ln>
        </p:spPr>
      </p:pic>
      <p:pic>
        <p:nvPicPr>
          <p:cNvPr id="336" name="Google Shape;336;p15"/>
          <p:cNvPicPr preferRelativeResize="0"/>
          <p:nvPr/>
        </p:nvPicPr>
        <p:blipFill rotWithShape="1">
          <a:blip r:embed="rId3">
            <a:alphaModFix/>
          </a:blip>
          <a:srcRect b="14580" l="55627" r="26536" t="67329"/>
          <a:stretch/>
        </p:blipFill>
        <p:spPr>
          <a:xfrm>
            <a:off x="6781751" y="2411063"/>
            <a:ext cx="1332543" cy="635501"/>
          </a:xfrm>
          <a:prstGeom prst="rect">
            <a:avLst/>
          </a:prstGeom>
          <a:noFill/>
          <a:ln>
            <a:noFill/>
          </a:ln>
        </p:spPr>
      </p:pic>
      <p:pic>
        <p:nvPicPr>
          <p:cNvPr id="337" name="Google Shape;337;p15"/>
          <p:cNvPicPr preferRelativeResize="0"/>
          <p:nvPr/>
        </p:nvPicPr>
        <p:blipFill rotWithShape="1">
          <a:blip r:embed="rId3">
            <a:alphaModFix/>
          </a:blip>
          <a:srcRect b="44783" l="35656" r="41062" t="36940"/>
          <a:stretch/>
        </p:blipFill>
        <p:spPr>
          <a:xfrm>
            <a:off x="2228103" y="1688299"/>
            <a:ext cx="3174792" cy="1171749"/>
          </a:xfrm>
          <a:prstGeom prst="rect">
            <a:avLst/>
          </a:prstGeom>
          <a:noFill/>
          <a:ln>
            <a:noFill/>
          </a:ln>
        </p:spPr>
      </p:pic>
      <p:pic>
        <p:nvPicPr>
          <p:cNvPr id="338" name="Google Shape;338;p15"/>
          <p:cNvPicPr preferRelativeResize="0"/>
          <p:nvPr/>
        </p:nvPicPr>
        <p:blipFill rotWithShape="1">
          <a:blip r:embed="rId3">
            <a:alphaModFix/>
          </a:blip>
          <a:srcRect b="45403" l="59511" r="26250" t="42767"/>
          <a:stretch/>
        </p:blipFill>
        <p:spPr>
          <a:xfrm>
            <a:off x="6771625" y="3381575"/>
            <a:ext cx="1215054" cy="474574"/>
          </a:xfrm>
          <a:prstGeom prst="rect">
            <a:avLst/>
          </a:prstGeom>
          <a:noFill/>
          <a:ln>
            <a:noFill/>
          </a:ln>
        </p:spPr>
      </p:pic>
      <p:pic>
        <p:nvPicPr>
          <p:cNvPr id="339" name="Google Shape;339;p15"/>
          <p:cNvPicPr preferRelativeResize="0"/>
          <p:nvPr/>
        </p:nvPicPr>
        <p:blipFill rotWithShape="1">
          <a:blip r:embed="rId3">
            <a:alphaModFix/>
          </a:blip>
          <a:srcRect b="18606" l="50775" r="44904" t="70106"/>
          <a:stretch/>
        </p:blipFill>
        <p:spPr>
          <a:xfrm>
            <a:off x="7161187" y="4156450"/>
            <a:ext cx="645575" cy="793250"/>
          </a:xfrm>
          <a:prstGeom prst="rect">
            <a:avLst/>
          </a:prstGeom>
          <a:noFill/>
          <a:ln>
            <a:noFill/>
          </a:ln>
        </p:spPr>
      </p:pic>
      <p:pic>
        <p:nvPicPr>
          <p:cNvPr id="340" name="Google Shape;340;p15"/>
          <p:cNvPicPr preferRelativeResize="0"/>
          <p:nvPr/>
        </p:nvPicPr>
        <p:blipFill rotWithShape="1">
          <a:blip r:embed="rId3">
            <a:alphaModFix/>
          </a:blip>
          <a:srcRect b="45403" l="59511" r="26250" t="42767"/>
          <a:stretch/>
        </p:blipFill>
        <p:spPr>
          <a:xfrm>
            <a:off x="2379512" y="3389979"/>
            <a:ext cx="2999999" cy="117174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4" name="Shape 344"/>
        <p:cNvGrpSpPr/>
        <p:nvPr/>
      </p:nvGrpSpPr>
      <p:grpSpPr>
        <a:xfrm>
          <a:off x="0" y="0"/>
          <a:ext cx="0" cy="0"/>
          <a:chOff x="0" y="0"/>
          <a:chExt cx="0" cy="0"/>
        </a:xfrm>
      </p:grpSpPr>
      <p:cxnSp>
        <p:nvCxnSpPr>
          <p:cNvPr id="345" name="Google Shape;345;p16"/>
          <p:cNvCxnSpPr/>
          <p:nvPr/>
        </p:nvCxnSpPr>
        <p:spPr>
          <a:xfrm>
            <a:off x="2550" y="567300"/>
            <a:ext cx="9138900" cy="15600"/>
          </a:xfrm>
          <a:prstGeom prst="straightConnector1">
            <a:avLst/>
          </a:prstGeom>
          <a:noFill/>
          <a:ln cap="flat" cmpd="sng" w="9525">
            <a:solidFill>
              <a:schemeClr val="dk2"/>
            </a:solidFill>
            <a:prstDash val="solid"/>
            <a:round/>
            <a:headEnd len="sm" w="sm" type="none"/>
            <a:tailEnd len="sm" w="sm" type="none"/>
          </a:ln>
        </p:spPr>
      </p:cxnSp>
      <p:cxnSp>
        <p:nvCxnSpPr>
          <p:cNvPr id="346" name="Google Shape;346;p16"/>
          <p:cNvCxnSpPr/>
          <p:nvPr/>
        </p:nvCxnSpPr>
        <p:spPr>
          <a:xfrm>
            <a:off x="5712175" y="-15750"/>
            <a:ext cx="31500" cy="5175000"/>
          </a:xfrm>
          <a:prstGeom prst="straightConnector1">
            <a:avLst/>
          </a:prstGeom>
          <a:noFill/>
          <a:ln cap="flat" cmpd="sng" w="9525">
            <a:solidFill>
              <a:schemeClr val="dk2"/>
            </a:solidFill>
            <a:prstDash val="solid"/>
            <a:round/>
            <a:headEnd len="sm" w="sm" type="none"/>
            <a:tailEnd len="sm" w="sm" type="none"/>
          </a:ln>
        </p:spPr>
      </p:cxnSp>
      <p:sp>
        <p:nvSpPr>
          <p:cNvPr id="347" name="Google Shape;347;p16"/>
          <p:cNvSpPr txBox="1"/>
          <p:nvPr/>
        </p:nvSpPr>
        <p:spPr>
          <a:xfrm>
            <a:off x="2801300" y="0"/>
            <a:ext cx="24765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Representation</a:t>
            </a:r>
            <a:endParaRPr b="0" i="0" sz="2800" u="none" cap="none" strike="noStrike">
              <a:solidFill>
                <a:srgbClr val="000000"/>
              </a:solidFill>
              <a:latin typeface="Roboto"/>
              <a:ea typeface="Roboto"/>
              <a:cs typeface="Roboto"/>
              <a:sym typeface="Roboto"/>
            </a:endParaRPr>
          </a:p>
        </p:txBody>
      </p:sp>
      <p:sp>
        <p:nvSpPr>
          <p:cNvPr id="348" name="Google Shape;348;p16"/>
          <p:cNvSpPr txBox="1"/>
          <p:nvPr/>
        </p:nvSpPr>
        <p:spPr>
          <a:xfrm>
            <a:off x="6467800" y="0"/>
            <a:ext cx="30000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Methodology</a:t>
            </a:r>
            <a:endParaRPr b="0" i="0" sz="1400" u="none" cap="none" strike="noStrike">
              <a:solidFill>
                <a:srgbClr val="000000"/>
              </a:solidFill>
              <a:latin typeface="Arial"/>
              <a:ea typeface="Arial"/>
              <a:cs typeface="Arial"/>
              <a:sym typeface="Arial"/>
            </a:endParaRPr>
          </a:p>
        </p:txBody>
      </p:sp>
      <p:cxnSp>
        <p:nvCxnSpPr>
          <p:cNvPr id="349" name="Google Shape;349;p16"/>
          <p:cNvCxnSpPr/>
          <p:nvPr/>
        </p:nvCxnSpPr>
        <p:spPr>
          <a:xfrm rot="10800000">
            <a:off x="2046850" y="-3500"/>
            <a:ext cx="7200" cy="572400"/>
          </a:xfrm>
          <a:prstGeom prst="straightConnector1">
            <a:avLst/>
          </a:prstGeom>
          <a:noFill/>
          <a:ln cap="flat" cmpd="sng" w="9525">
            <a:solidFill>
              <a:schemeClr val="dk2"/>
            </a:solidFill>
            <a:prstDash val="solid"/>
            <a:round/>
            <a:headEnd len="sm" w="sm" type="none"/>
            <a:tailEnd len="sm" w="sm" type="none"/>
          </a:ln>
        </p:spPr>
      </p:cxnSp>
      <p:sp>
        <p:nvSpPr>
          <p:cNvPr id="350" name="Google Shape;350;p16"/>
          <p:cNvSpPr txBox="1"/>
          <p:nvPr/>
        </p:nvSpPr>
        <p:spPr>
          <a:xfrm>
            <a:off x="2812868" y="597788"/>
            <a:ext cx="2133300" cy="8313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sng" cap="none" strike="noStrike">
                <a:solidFill>
                  <a:srgbClr val="000000"/>
                </a:solidFill>
                <a:latin typeface="Roboto"/>
                <a:ea typeface="Roboto"/>
                <a:cs typeface="Roboto"/>
                <a:sym typeface="Roboto"/>
              </a:rPr>
              <a:t>Calculation: </a:t>
            </a:r>
            <a:endParaRPr b="0" i="0" sz="1400" u="sng"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1378 + 2148 = 3526</a:t>
            </a:r>
            <a:r>
              <a:rPr b="0" i="0" lang="en-GB" sz="1400" u="sng" cap="none" strike="noStrike">
                <a:solidFill>
                  <a:srgbClr val="000000"/>
                </a:solidFill>
                <a:latin typeface="Roboto"/>
                <a:ea typeface="Roboto"/>
                <a:cs typeface="Roboto"/>
                <a:sym typeface="Roboto"/>
              </a:rPr>
              <a:t> </a:t>
            </a:r>
            <a:endParaRPr b="0" i="0" sz="1400" u="sng"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Roboto"/>
              <a:ea typeface="Roboto"/>
              <a:cs typeface="Roboto"/>
              <a:sym typeface="Roboto"/>
            </a:endParaRPr>
          </a:p>
        </p:txBody>
      </p:sp>
      <p:cxnSp>
        <p:nvCxnSpPr>
          <p:cNvPr id="351" name="Google Shape;351;p16"/>
          <p:cNvCxnSpPr/>
          <p:nvPr/>
        </p:nvCxnSpPr>
        <p:spPr>
          <a:xfrm flipH="1">
            <a:off x="7483691" y="1322511"/>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352" name="Google Shape;352;p16"/>
          <p:cNvCxnSpPr/>
          <p:nvPr/>
        </p:nvCxnSpPr>
        <p:spPr>
          <a:xfrm flipH="1">
            <a:off x="7409425" y="2289000"/>
            <a:ext cx="9600" cy="236400"/>
          </a:xfrm>
          <a:prstGeom prst="straightConnector1">
            <a:avLst/>
          </a:prstGeom>
          <a:noFill/>
          <a:ln cap="flat" cmpd="sng" w="9525">
            <a:solidFill>
              <a:schemeClr val="dk2"/>
            </a:solidFill>
            <a:prstDash val="solid"/>
            <a:round/>
            <a:headEnd len="sm" w="sm" type="none"/>
            <a:tailEnd len="med" w="med" type="triangle"/>
          </a:ln>
        </p:spPr>
      </p:cxnSp>
      <p:cxnSp>
        <p:nvCxnSpPr>
          <p:cNvPr id="353" name="Google Shape;353;p16"/>
          <p:cNvCxnSpPr/>
          <p:nvPr/>
        </p:nvCxnSpPr>
        <p:spPr>
          <a:xfrm flipH="1">
            <a:off x="7446213" y="3095050"/>
            <a:ext cx="3600" cy="279000"/>
          </a:xfrm>
          <a:prstGeom prst="straightConnector1">
            <a:avLst/>
          </a:prstGeom>
          <a:noFill/>
          <a:ln cap="flat" cmpd="sng" w="9525">
            <a:solidFill>
              <a:schemeClr val="dk2"/>
            </a:solidFill>
            <a:prstDash val="solid"/>
            <a:round/>
            <a:headEnd len="sm" w="sm" type="none"/>
            <a:tailEnd len="med" w="med" type="triangle"/>
          </a:ln>
        </p:spPr>
      </p:cxnSp>
      <p:sp>
        <p:nvSpPr>
          <p:cNvPr id="354" name="Google Shape;354;p16"/>
          <p:cNvSpPr/>
          <p:nvPr/>
        </p:nvSpPr>
        <p:spPr>
          <a:xfrm>
            <a:off x="6052950" y="2231500"/>
            <a:ext cx="753300" cy="3003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5" name="Google Shape;355;p16"/>
          <p:cNvSpPr/>
          <p:nvPr/>
        </p:nvSpPr>
        <p:spPr>
          <a:xfrm>
            <a:off x="8313200" y="2318425"/>
            <a:ext cx="717300" cy="1695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356" name="Google Shape;356;p16"/>
          <p:cNvCxnSpPr/>
          <p:nvPr/>
        </p:nvCxnSpPr>
        <p:spPr>
          <a:xfrm flipH="1">
            <a:off x="7480101" y="3909600"/>
            <a:ext cx="10800" cy="239400"/>
          </a:xfrm>
          <a:prstGeom prst="straightConnector1">
            <a:avLst/>
          </a:prstGeom>
          <a:noFill/>
          <a:ln cap="flat" cmpd="sng" w="9525">
            <a:solidFill>
              <a:schemeClr val="dk2"/>
            </a:solidFill>
            <a:prstDash val="solid"/>
            <a:round/>
            <a:headEnd len="sm" w="sm" type="none"/>
            <a:tailEnd len="med" w="med" type="triangle"/>
          </a:ln>
        </p:spPr>
      </p:cxnSp>
      <p:pic>
        <p:nvPicPr>
          <p:cNvPr id="357" name="Google Shape;357;p16"/>
          <p:cNvPicPr preferRelativeResize="0"/>
          <p:nvPr/>
        </p:nvPicPr>
        <p:blipFill rotWithShape="1">
          <a:blip r:embed="rId3">
            <a:alphaModFix/>
          </a:blip>
          <a:srcRect b="11400" l="73818" r="14152" t="31070"/>
          <a:stretch/>
        </p:blipFill>
        <p:spPr>
          <a:xfrm>
            <a:off x="0" y="568950"/>
            <a:ext cx="2072348" cy="4562150"/>
          </a:xfrm>
          <a:prstGeom prst="rect">
            <a:avLst/>
          </a:prstGeom>
          <a:noFill/>
          <a:ln>
            <a:noFill/>
          </a:ln>
        </p:spPr>
      </p:pic>
      <p:pic>
        <p:nvPicPr>
          <p:cNvPr id="358" name="Google Shape;358;p16"/>
          <p:cNvPicPr preferRelativeResize="0"/>
          <p:nvPr/>
        </p:nvPicPr>
        <p:blipFill rotWithShape="1">
          <a:blip r:embed="rId3">
            <a:alphaModFix/>
          </a:blip>
          <a:srcRect b="63398" l="42642" r="34549" t="31063"/>
          <a:stretch/>
        </p:blipFill>
        <p:spPr>
          <a:xfrm>
            <a:off x="0" y="94400"/>
            <a:ext cx="2046849" cy="300300"/>
          </a:xfrm>
          <a:prstGeom prst="rect">
            <a:avLst/>
          </a:prstGeom>
          <a:noFill/>
          <a:ln>
            <a:noFill/>
          </a:ln>
        </p:spPr>
      </p:pic>
      <p:pic>
        <p:nvPicPr>
          <p:cNvPr id="359" name="Google Shape;359;p16"/>
          <p:cNvPicPr preferRelativeResize="0"/>
          <p:nvPr/>
        </p:nvPicPr>
        <p:blipFill rotWithShape="1">
          <a:blip r:embed="rId4">
            <a:alphaModFix/>
          </a:blip>
          <a:srcRect b="49934" l="0" r="88174" t="33543"/>
          <a:stretch/>
        </p:blipFill>
        <p:spPr>
          <a:xfrm>
            <a:off x="7645625" y="622650"/>
            <a:ext cx="74870" cy="117914"/>
          </a:xfrm>
          <a:prstGeom prst="rect">
            <a:avLst/>
          </a:prstGeom>
          <a:noFill/>
          <a:ln>
            <a:noFill/>
          </a:ln>
        </p:spPr>
      </p:pic>
      <p:pic>
        <p:nvPicPr>
          <p:cNvPr id="360" name="Google Shape;360;p16"/>
          <p:cNvPicPr preferRelativeResize="0"/>
          <p:nvPr/>
        </p:nvPicPr>
        <p:blipFill rotWithShape="1">
          <a:blip r:embed="rId4">
            <a:alphaModFix/>
          </a:blip>
          <a:srcRect b="49934" l="0" r="88174" t="33543"/>
          <a:stretch/>
        </p:blipFill>
        <p:spPr>
          <a:xfrm>
            <a:off x="8012705" y="741570"/>
            <a:ext cx="74870" cy="117914"/>
          </a:xfrm>
          <a:prstGeom prst="rect">
            <a:avLst/>
          </a:prstGeom>
          <a:noFill/>
          <a:ln>
            <a:noFill/>
          </a:ln>
        </p:spPr>
      </p:pic>
      <p:pic>
        <p:nvPicPr>
          <p:cNvPr id="361" name="Google Shape;361;p16"/>
          <p:cNvPicPr preferRelativeResize="0"/>
          <p:nvPr/>
        </p:nvPicPr>
        <p:blipFill rotWithShape="1">
          <a:blip r:embed="rId4">
            <a:alphaModFix/>
          </a:blip>
          <a:srcRect b="49934" l="0" r="88174" t="33543"/>
          <a:stretch/>
        </p:blipFill>
        <p:spPr>
          <a:xfrm>
            <a:off x="8012705" y="623657"/>
            <a:ext cx="74870" cy="117914"/>
          </a:xfrm>
          <a:prstGeom prst="rect">
            <a:avLst/>
          </a:prstGeom>
          <a:noFill/>
          <a:ln>
            <a:noFill/>
          </a:ln>
        </p:spPr>
      </p:pic>
      <p:pic>
        <p:nvPicPr>
          <p:cNvPr id="362" name="Google Shape;362;p16"/>
          <p:cNvPicPr preferRelativeResize="0"/>
          <p:nvPr/>
        </p:nvPicPr>
        <p:blipFill rotWithShape="1">
          <a:blip r:embed="rId4">
            <a:alphaModFix/>
          </a:blip>
          <a:srcRect b="33318" l="0" r="87521" t="50178"/>
          <a:stretch/>
        </p:blipFill>
        <p:spPr>
          <a:xfrm>
            <a:off x="7720984" y="867786"/>
            <a:ext cx="66618" cy="99302"/>
          </a:xfrm>
          <a:prstGeom prst="rect">
            <a:avLst/>
          </a:prstGeom>
          <a:noFill/>
          <a:ln>
            <a:noFill/>
          </a:ln>
        </p:spPr>
      </p:pic>
      <p:pic>
        <p:nvPicPr>
          <p:cNvPr id="363" name="Google Shape;363;p16"/>
          <p:cNvPicPr preferRelativeResize="0"/>
          <p:nvPr/>
        </p:nvPicPr>
        <p:blipFill rotWithShape="1">
          <a:blip r:embed="rId4">
            <a:alphaModFix/>
          </a:blip>
          <a:srcRect b="33318" l="0" r="87521" t="50178"/>
          <a:stretch/>
        </p:blipFill>
        <p:spPr>
          <a:xfrm>
            <a:off x="7720981" y="749869"/>
            <a:ext cx="66618" cy="99302"/>
          </a:xfrm>
          <a:prstGeom prst="rect">
            <a:avLst/>
          </a:prstGeom>
          <a:noFill/>
          <a:ln>
            <a:noFill/>
          </a:ln>
        </p:spPr>
      </p:pic>
      <p:pic>
        <p:nvPicPr>
          <p:cNvPr id="364" name="Google Shape;364;p16"/>
          <p:cNvPicPr preferRelativeResize="0"/>
          <p:nvPr/>
        </p:nvPicPr>
        <p:blipFill rotWithShape="1">
          <a:blip r:embed="rId4">
            <a:alphaModFix/>
          </a:blip>
          <a:srcRect b="33318" l="0" r="87521" t="50178"/>
          <a:stretch/>
        </p:blipFill>
        <p:spPr>
          <a:xfrm>
            <a:off x="7720981" y="631959"/>
            <a:ext cx="66618" cy="99302"/>
          </a:xfrm>
          <a:prstGeom prst="rect">
            <a:avLst/>
          </a:prstGeom>
          <a:noFill/>
          <a:ln>
            <a:noFill/>
          </a:ln>
        </p:spPr>
      </p:pic>
      <p:pic>
        <p:nvPicPr>
          <p:cNvPr id="365" name="Google Shape;365;p16"/>
          <p:cNvPicPr preferRelativeResize="0"/>
          <p:nvPr/>
        </p:nvPicPr>
        <p:blipFill rotWithShape="1">
          <a:blip r:embed="rId4">
            <a:alphaModFix/>
          </a:blip>
          <a:srcRect b="33318" l="0" r="87521" t="50178"/>
          <a:stretch/>
        </p:blipFill>
        <p:spPr>
          <a:xfrm>
            <a:off x="8089569" y="632962"/>
            <a:ext cx="66618" cy="99302"/>
          </a:xfrm>
          <a:prstGeom prst="rect">
            <a:avLst/>
          </a:prstGeom>
          <a:noFill/>
          <a:ln>
            <a:noFill/>
          </a:ln>
        </p:spPr>
      </p:pic>
      <p:pic>
        <p:nvPicPr>
          <p:cNvPr id="366" name="Google Shape;366;p16"/>
          <p:cNvPicPr preferRelativeResize="0"/>
          <p:nvPr/>
        </p:nvPicPr>
        <p:blipFill rotWithShape="1">
          <a:blip r:embed="rId4">
            <a:alphaModFix/>
          </a:blip>
          <a:srcRect b="15590" l="0" r="85752" t="65567"/>
          <a:stretch/>
        </p:blipFill>
        <p:spPr>
          <a:xfrm>
            <a:off x="7799351" y="641261"/>
            <a:ext cx="66618" cy="99302"/>
          </a:xfrm>
          <a:prstGeom prst="rect">
            <a:avLst/>
          </a:prstGeom>
          <a:noFill/>
          <a:ln>
            <a:noFill/>
          </a:ln>
        </p:spPr>
      </p:pic>
      <p:pic>
        <p:nvPicPr>
          <p:cNvPr id="367" name="Google Shape;367;p16"/>
          <p:cNvPicPr preferRelativeResize="0"/>
          <p:nvPr/>
        </p:nvPicPr>
        <p:blipFill rotWithShape="1">
          <a:blip r:embed="rId4">
            <a:alphaModFix/>
          </a:blip>
          <a:srcRect b="15590" l="0" r="85752" t="65567"/>
          <a:stretch/>
        </p:blipFill>
        <p:spPr>
          <a:xfrm>
            <a:off x="7801779" y="885241"/>
            <a:ext cx="66618" cy="99302"/>
          </a:xfrm>
          <a:prstGeom prst="rect">
            <a:avLst/>
          </a:prstGeom>
          <a:noFill/>
          <a:ln>
            <a:noFill/>
          </a:ln>
        </p:spPr>
      </p:pic>
      <p:pic>
        <p:nvPicPr>
          <p:cNvPr id="368" name="Google Shape;368;p16"/>
          <p:cNvPicPr preferRelativeResize="0"/>
          <p:nvPr/>
        </p:nvPicPr>
        <p:blipFill rotWithShape="1">
          <a:blip r:embed="rId4">
            <a:alphaModFix/>
          </a:blip>
          <a:srcRect b="15590" l="0" r="85752" t="65567"/>
          <a:stretch/>
        </p:blipFill>
        <p:spPr>
          <a:xfrm>
            <a:off x="7801779" y="763251"/>
            <a:ext cx="66618" cy="99302"/>
          </a:xfrm>
          <a:prstGeom prst="rect">
            <a:avLst/>
          </a:prstGeom>
          <a:noFill/>
          <a:ln>
            <a:noFill/>
          </a:ln>
        </p:spPr>
      </p:pic>
      <p:pic>
        <p:nvPicPr>
          <p:cNvPr id="369" name="Google Shape;369;p16"/>
          <p:cNvPicPr preferRelativeResize="0"/>
          <p:nvPr/>
        </p:nvPicPr>
        <p:blipFill rotWithShape="1">
          <a:blip r:embed="rId4">
            <a:alphaModFix/>
          </a:blip>
          <a:srcRect b="15590" l="0" r="85752" t="65567"/>
          <a:stretch/>
        </p:blipFill>
        <p:spPr>
          <a:xfrm>
            <a:off x="7799351" y="1007231"/>
            <a:ext cx="66618" cy="99302"/>
          </a:xfrm>
          <a:prstGeom prst="rect">
            <a:avLst/>
          </a:prstGeom>
          <a:noFill/>
          <a:ln>
            <a:noFill/>
          </a:ln>
        </p:spPr>
      </p:pic>
      <p:pic>
        <p:nvPicPr>
          <p:cNvPr id="370" name="Google Shape;370;p16"/>
          <p:cNvPicPr preferRelativeResize="0"/>
          <p:nvPr/>
        </p:nvPicPr>
        <p:blipFill rotWithShape="1">
          <a:blip r:embed="rId4">
            <a:alphaModFix/>
          </a:blip>
          <a:srcRect b="15590" l="0" r="85752" t="65567"/>
          <a:stretch/>
        </p:blipFill>
        <p:spPr>
          <a:xfrm>
            <a:off x="7799351" y="1129221"/>
            <a:ext cx="66618" cy="99302"/>
          </a:xfrm>
          <a:prstGeom prst="rect">
            <a:avLst/>
          </a:prstGeom>
          <a:noFill/>
          <a:ln>
            <a:noFill/>
          </a:ln>
        </p:spPr>
      </p:pic>
      <p:pic>
        <p:nvPicPr>
          <p:cNvPr id="371" name="Google Shape;371;p16"/>
          <p:cNvPicPr preferRelativeResize="0"/>
          <p:nvPr/>
        </p:nvPicPr>
        <p:blipFill rotWithShape="1">
          <a:blip r:embed="rId4">
            <a:alphaModFix/>
          </a:blip>
          <a:srcRect b="15590" l="0" r="85752" t="65567"/>
          <a:stretch/>
        </p:blipFill>
        <p:spPr>
          <a:xfrm>
            <a:off x="7799351" y="1329032"/>
            <a:ext cx="66618" cy="99302"/>
          </a:xfrm>
          <a:prstGeom prst="rect">
            <a:avLst/>
          </a:prstGeom>
          <a:noFill/>
          <a:ln>
            <a:noFill/>
          </a:ln>
        </p:spPr>
      </p:pic>
      <p:pic>
        <p:nvPicPr>
          <p:cNvPr id="372" name="Google Shape;372;p16"/>
          <p:cNvPicPr preferRelativeResize="0"/>
          <p:nvPr/>
        </p:nvPicPr>
        <p:blipFill rotWithShape="1">
          <a:blip r:embed="rId4">
            <a:alphaModFix/>
          </a:blip>
          <a:srcRect b="15590" l="0" r="85752" t="65567"/>
          <a:stretch/>
        </p:blipFill>
        <p:spPr>
          <a:xfrm>
            <a:off x="7799351" y="1228523"/>
            <a:ext cx="66618" cy="99302"/>
          </a:xfrm>
          <a:prstGeom prst="rect">
            <a:avLst/>
          </a:prstGeom>
          <a:noFill/>
          <a:ln>
            <a:noFill/>
          </a:ln>
        </p:spPr>
      </p:pic>
      <p:pic>
        <p:nvPicPr>
          <p:cNvPr id="373" name="Google Shape;373;p16"/>
          <p:cNvPicPr preferRelativeResize="0"/>
          <p:nvPr/>
        </p:nvPicPr>
        <p:blipFill rotWithShape="1">
          <a:blip r:embed="rId4">
            <a:alphaModFix/>
          </a:blip>
          <a:srcRect b="15590" l="0" r="85752" t="65567"/>
          <a:stretch/>
        </p:blipFill>
        <p:spPr>
          <a:xfrm>
            <a:off x="8170397" y="843721"/>
            <a:ext cx="66618" cy="99302"/>
          </a:xfrm>
          <a:prstGeom prst="rect">
            <a:avLst/>
          </a:prstGeom>
          <a:noFill/>
          <a:ln>
            <a:noFill/>
          </a:ln>
        </p:spPr>
      </p:pic>
      <p:pic>
        <p:nvPicPr>
          <p:cNvPr id="374" name="Google Shape;374;p16"/>
          <p:cNvPicPr preferRelativeResize="0"/>
          <p:nvPr/>
        </p:nvPicPr>
        <p:blipFill rotWithShape="1">
          <a:blip r:embed="rId4">
            <a:alphaModFix/>
          </a:blip>
          <a:srcRect b="15590" l="0" r="85752" t="65567"/>
          <a:stretch/>
        </p:blipFill>
        <p:spPr>
          <a:xfrm>
            <a:off x="8165065" y="750876"/>
            <a:ext cx="66618" cy="99302"/>
          </a:xfrm>
          <a:prstGeom prst="rect">
            <a:avLst/>
          </a:prstGeom>
          <a:noFill/>
          <a:ln>
            <a:noFill/>
          </a:ln>
        </p:spPr>
      </p:pic>
      <p:pic>
        <p:nvPicPr>
          <p:cNvPr id="375" name="Google Shape;375;p16"/>
          <p:cNvPicPr preferRelativeResize="0"/>
          <p:nvPr/>
        </p:nvPicPr>
        <p:blipFill rotWithShape="1">
          <a:blip r:embed="rId4">
            <a:alphaModFix/>
          </a:blip>
          <a:srcRect b="15590" l="0" r="85752" t="65567"/>
          <a:stretch/>
        </p:blipFill>
        <p:spPr>
          <a:xfrm>
            <a:off x="8162305" y="642268"/>
            <a:ext cx="66618" cy="99302"/>
          </a:xfrm>
          <a:prstGeom prst="rect">
            <a:avLst/>
          </a:prstGeom>
          <a:noFill/>
          <a:ln>
            <a:noFill/>
          </a:ln>
        </p:spPr>
      </p:pic>
      <p:pic>
        <p:nvPicPr>
          <p:cNvPr id="376" name="Google Shape;376;p16"/>
          <p:cNvPicPr preferRelativeResize="0"/>
          <p:nvPr/>
        </p:nvPicPr>
        <p:blipFill rotWithShape="1">
          <a:blip r:embed="rId4">
            <a:alphaModFix/>
          </a:blip>
          <a:srcRect b="15590" l="0" r="85752" t="65567"/>
          <a:stretch/>
        </p:blipFill>
        <p:spPr>
          <a:xfrm>
            <a:off x="8165067" y="938019"/>
            <a:ext cx="66618" cy="99302"/>
          </a:xfrm>
          <a:prstGeom prst="rect">
            <a:avLst/>
          </a:prstGeom>
          <a:noFill/>
          <a:ln>
            <a:noFill/>
          </a:ln>
        </p:spPr>
      </p:pic>
      <p:pic>
        <p:nvPicPr>
          <p:cNvPr id="377" name="Google Shape;377;p16"/>
          <p:cNvPicPr preferRelativeResize="0"/>
          <p:nvPr/>
        </p:nvPicPr>
        <p:blipFill rotWithShape="1">
          <a:blip r:embed="rId4">
            <a:alphaModFix/>
          </a:blip>
          <a:srcRect b="2074" l="0" r="87419" t="82502"/>
          <a:stretch/>
        </p:blipFill>
        <p:spPr>
          <a:xfrm>
            <a:off x="7866618" y="774174"/>
            <a:ext cx="74870" cy="103461"/>
          </a:xfrm>
          <a:prstGeom prst="rect">
            <a:avLst/>
          </a:prstGeom>
          <a:noFill/>
          <a:ln>
            <a:noFill/>
          </a:ln>
        </p:spPr>
      </p:pic>
      <p:pic>
        <p:nvPicPr>
          <p:cNvPr id="378" name="Google Shape;378;p16"/>
          <p:cNvPicPr preferRelativeResize="0"/>
          <p:nvPr/>
        </p:nvPicPr>
        <p:blipFill rotWithShape="1">
          <a:blip r:embed="rId4">
            <a:alphaModFix/>
          </a:blip>
          <a:srcRect b="2074" l="0" r="87419" t="82502"/>
          <a:stretch/>
        </p:blipFill>
        <p:spPr>
          <a:xfrm>
            <a:off x="7863955" y="890702"/>
            <a:ext cx="74870" cy="103461"/>
          </a:xfrm>
          <a:prstGeom prst="rect">
            <a:avLst/>
          </a:prstGeom>
          <a:noFill/>
          <a:ln>
            <a:noFill/>
          </a:ln>
        </p:spPr>
      </p:pic>
      <p:pic>
        <p:nvPicPr>
          <p:cNvPr id="379" name="Google Shape;379;p16"/>
          <p:cNvPicPr preferRelativeResize="0"/>
          <p:nvPr/>
        </p:nvPicPr>
        <p:blipFill rotWithShape="1">
          <a:blip r:embed="rId4">
            <a:alphaModFix/>
          </a:blip>
          <a:srcRect b="2074" l="0" r="87419" t="82502"/>
          <a:stretch/>
        </p:blipFill>
        <p:spPr>
          <a:xfrm>
            <a:off x="7864269" y="995609"/>
            <a:ext cx="74870" cy="103461"/>
          </a:xfrm>
          <a:prstGeom prst="rect">
            <a:avLst/>
          </a:prstGeom>
          <a:noFill/>
          <a:ln>
            <a:noFill/>
          </a:ln>
        </p:spPr>
      </p:pic>
      <p:pic>
        <p:nvPicPr>
          <p:cNvPr id="380" name="Google Shape;380;p16"/>
          <p:cNvPicPr preferRelativeResize="0"/>
          <p:nvPr/>
        </p:nvPicPr>
        <p:blipFill rotWithShape="1">
          <a:blip r:embed="rId4">
            <a:alphaModFix/>
          </a:blip>
          <a:srcRect b="2074" l="0" r="87419" t="82502"/>
          <a:stretch/>
        </p:blipFill>
        <p:spPr>
          <a:xfrm>
            <a:off x="7870866" y="1110131"/>
            <a:ext cx="74870" cy="103461"/>
          </a:xfrm>
          <a:prstGeom prst="rect">
            <a:avLst/>
          </a:prstGeom>
          <a:noFill/>
          <a:ln>
            <a:noFill/>
          </a:ln>
        </p:spPr>
      </p:pic>
      <p:pic>
        <p:nvPicPr>
          <p:cNvPr id="381" name="Google Shape;381;p16"/>
          <p:cNvPicPr preferRelativeResize="0"/>
          <p:nvPr/>
        </p:nvPicPr>
        <p:blipFill rotWithShape="1">
          <a:blip r:embed="rId4">
            <a:alphaModFix/>
          </a:blip>
          <a:srcRect b="2074" l="0" r="87419" t="82502"/>
          <a:stretch/>
        </p:blipFill>
        <p:spPr>
          <a:xfrm>
            <a:off x="7865968" y="1226039"/>
            <a:ext cx="74870" cy="103461"/>
          </a:xfrm>
          <a:prstGeom prst="rect">
            <a:avLst/>
          </a:prstGeom>
          <a:noFill/>
          <a:ln>
            <a:noFill/>
          </a:ln>
        </p:spPr>
      </p:pic>
      <p:pic>
        <p:nvPicPr>
          <p:cNvPr id="382" name="Google Shape;382;p16"/>
          <p:cNvPicPr preferRelativeResize="0"/>
          <p:nvPr/>
        </p:nvPicPr>
        <p:blipFill rotWithShape="1">
          <a:blip r:embed="rId4">
            <a:alphaModFix/>
          </a:blip>
          <a:srcRect b="2074" l="0" r="87419" t="82502"/>
          <a:stretch/>
        </p:blipFill>
        <p:spPr>
          <a:xfrm>
            <a:off x="7865968" y="1339176"/>
            <a:ext cx="74870" cy="103461"/>
          </a:xfrm>
          <a:prstGeom prst="rect">
            <a:avLst/>
          </a:prstGeom>
          <a:noFill/>
          <a:ln>
            <a:noFill/>
          </a:ln>
        </p:spPr>
      </p:pic>
      <p:pic>
        <p:nvPicPr>
          <p:cNvPr id="383" name="Google Shape;383;p16"/>
          <p:cNvPicPr preferRelativeResize="0"/>
          <p:nvPr/>
        </p:nvPicPr>
        <p:blipFill rotWithShape="1">
          <a:blip r:embed="rId4">
            <a:alphaModFix/>
          </a:blip>
          <a:srcRect b="2074" l="0" r="87419" t="82502"/>
          <a:stretch/>
        </p:blipFill>
        <p:spPr>
          <a:xfrm>
            <a:off x="8238330" y="1403969"/>
            <a:ext cx="74870" cy="103461"/>
          </a:xfrm>
          <a:prstGeom prst="rect">
            <a:avLst/>
          </a:prstGeom>
          <a:noFill/>
          <a:ln>
            <a:noFill/>
          </a:ln>
        </p:spPr>
      </p:pic>
      <p:pic>
        <p:nvPicPr>
          <p:cNvPr id="384" name="Google Shape;384;p16"/>
          <p:cNvPicPr preferRelativeResize="0"/>
          <p:nvPr/>
        </p:nvPicPr>
        <p:blipFill rotWithShape="1">
          <a:blip r:embed="rId4">
            <a:alphaModFix/>
          </a:blip>
          <a:srcRect b="2074" l="0" r="87419" t="82502"/>
          <a:stretch/>
        </p:blipFill>
        <p:spPr>
          <a:xfrm>
            <a:off x="8232925" y="1300512"/>
            <a:ext cx="74870" cy="103461"/>
          </a:xfrm>
          <a:prstGeom prst="rect">
            <a:avLst/>
          </a:prstGeom>
          <a:noFill/>
          <a:ln>
            <a:noFill/>
          </a:ln>
        </p:spPr>
      </p:pic>
      <p:pic>
        <p:nvPicPr>
          <p:cNvPr id="385" name="Google Shape;385;p16"/>
          <p:cNvPicPr preferRelativeResize="0"/>
          <p:nvPr/>
        </p:nvPicPr>
        <p:blipFill rotWithShape="1">
          <a:blip r:embed="rId4">
            <a:alphaModFix/>
          </a:blip>
          <a:srcRect b="2074" l="0" r="87419" t="82502"/>
          <a:stretch/>
        </p:blipFill>
        <p:spPr>
          <a:xfrm>
            <a:off x="8236945" y="1191572"/>
            <a:ext cx="74870" cy="103461"/>
          </a:xfrm>
          <a:prstGeom prst="rect">
            <a:avLst/>
          </a:prstGeom>
          <a:noFill/>
          <a:ln>
            <a:noFill/>
          </a:ln>
        </p:spPr>
      </p:pic>
      <p:pic>
        <p:nvPicPr>
          <p:cNvPr id="386" name="Google Shape;386;p16"/>
          <p:cNvPicPr preferRelativeResize="0"/>
          <p:nvPr/>
        </p:nvPicPr>
        <p:blipFill rotWithShape="1">
          <a:blip r:embed="rId4">
            <a:alphaModFix/>
          </a:blip>
          <a:srcRect b="2074" l="0" r="87419" t="82502"/>
          <a:stretch/>
        </p:blipFill>
        <p:spPr>
          <a:xfrm>
            <a:off x="8232925" y="1082628"/>
            <a:ext cx="74870" cy="103461"/>
          </a:xfrm>
          <a:prstGeom prst="rect">
            <a:avLst/>
          </a:prstGeom>
          <a:noFill/>
          <a:ln>
            <a:noFill/>
          </a:ln>
        </p:spPr>
      </p:pic>
      <p:pic>
        <p:nvPicPr>
          <p:cNvPr id="387" name="Google Shape;387;p16"/>
          <p:cNvPicPr preferRelativeResize="0"/>
          <p:nvPr/>
        </p:nvPicPr>
        <p:blipFill rotWithShape="1">
          <a:blip r:embed="rId4">
            <a:alphaModFix/>
          </a:blip>
          <a:srcRect b="2074" l="0" r="87419" t="82502"/>
          <a:stretch/>
        </p:blipFill>
        <p:spPr>
          <a:xfrm>
            <a:off x="8229277" y="969148"/>
            <a:ext cx="74870" cy="103461"/>
          </a:xfrm>
          <a:prstGeom prst="rect">
            <a:avLst/>
          </a:prstGeom>
          <a:noFill/>
          <a:ln>
            <a:noFill/>
          </a:ln>
        </p:spPr>
      </p:pic>
      <p:pic>
        <p:nvPicPr>
          <p:cNvPr id="388" name="Google Shape;388;p16"/>
          <p:cNvPicPr preferRelativeResize="0"/>
          <p:nvPr/>
        </p:nvPicPr>
        <p:blipFill rotWithShape="1">
          <a:blip r:embed="rId4">
            <a:alphaModFix/>
          </a:blip>
          <a:srcRect b="2074" l="0" r="87419" t="82502"/>
          <a:stretch/>
        </p:blipFill>
        <p:spPr>
          <a:xfrm>
            <a:off x="8228966" y="850706"/>
            <a:ext cx="74870" cy="103461"/>
          </a:xfrm>
          <a:prstGeom prst="rect">
            <a:avLst/>
          </a:prstGeom>
          <a:noFill/>
          <a:ln>
            <a:noFill/>
          </a:ln>
        </p:spPr>
      </p:pic>
      <p:pic>
        <p:nvPicPr>
          <p:cNvPr id="389" name="Google Shape;389;p16"/>
          <p:cNvPicPr preferRelativeResize="0"/>
          <p:nvPr/>
        </p:nvPicPr>
        <p:blipFill rotWithShape="1">
          <a:blip r:embed="rId4">
            <a:alphaModFix/>
          </a:blip>
          <a:srcRect b="2074" l="0" r="87419" t="82502"/>
          <a:stretch/>
        </p:blipFill>
        <p:spPr>
          <a:xfrm>
            <a:off x="8231888" y="741327"/>
            <a:ext cx="74870" cy="103461"/>
          </a:xfrm>
          <a:prstGeom prst="rect">
            <a:avLst/>
          </a:prstGeom>
          <a:noFill/>
          <a:ln>
            <a:noFill/>
          </a:ln>
        </p:spPr>
      </p:pic>
      <p:pic>
        <p:nvPicPr>
          <p:cNvPr id="390" name="Google Shape;390;p16"/>
          <p:cNvPicPr preferRelativeResize="0"/>
          <p:nvPr/>
        </p:nvPicPr>
        <p:blipFill rotWithShape="1">
          <a:blip r:embed="rId4">
            <a:alphaModFix/>
          </a:blip>
          <a:srcRect b="2074" l="0" r="87419" t="82502"/>
          <a:stretch/>
        </p:blipFill>
        <p:spPr>
          <a:xfrm>
            <a:off x="8231093" y="630114"/>
            <a:ext cx="74870" cy="103461"/>
          </a:xfrm>
          <a:prstGeom prst="rect">
            <a:avLst/>
          </a:prstGeom>
          <a:noFill/>
          <a:ln>
            <a:noFill/>
          </a:ln>
        </p:spPr>
      </p:pic>
      <p:pic>
        <p:nvPicPr>
          <p:cNvPr id="391" name="Google Shape;391;p16"/>
          <p:cNvPicPr preferRelativeResize="0"/>
          <p:nvPr/>
        </p:nvPicPr>
        <p:blipFill rotWithShape="1">
          <a:blip r:embed="rId4">
            <a:alphaModFix/>
          </a:blip>
          <a:srcRect b="2074" l="0" r="87419" t="82502"/>
          <a:stretch/>
        </p:blipFill>
        <p:spPr>
          <a:xfrm>
            <a:off x="7864269" y="1449002"/>
            <a:ext cx="74870" cy="103461"/>
          </a:xfrm>
          <a:prstGeom prst="rect">
            <a:avLst/>
          </a:prstGeom>
          <a:noFill/>
          <a:ln>
            <a:noFill/>
          </a:ln>
        </p:spPr>
      </p:pic>
      <p:pic>
        <p:nvPicPr>
          <p:cNvPr id="392" name="Google Shape;392;p16"/>
          <p:cNvPicPr preferRelativeResize="0"/>
          <p:nvPr/>
        </p:nvPicPr>
        <p:blipFill rotWithShape="1">
          <a:blip r:embed="rId4">
            <a:alphaModFix/>
          </a:blip>
          <a:srcRect b="2074" l="0" r="87419" t="82502"/>
          <a:stretch/>
        </p:blipFill>
        <p:spPr>
          <a:xfrm>
            <a:off x="7870866" y="656196"/>
            <a:ext cx="74870" cy="103461"/>
          </a:xfrm>
          <a:prstGeom prst="rect">
            <a:avLst/>
          </a:prstGeom>
          <a:noFill/>
          <a:ln>
            <a:noFill/>
          </a:ln>
        </p:spPr>
      </p:pic>
      <p:pic>
        <p:nvPicPr>
          <p:cNvPr id="393" name="Google Shape;393;p16"/>
          <p:cNvPicPr preferRelativeResize="0"/>
          <p:nvPr/>
        </p:nvPicPr>
        <p:blipFill rotWithShape="1">
          <a:blip r:embed="rId3">
            <a:alphaModFix/>
          </a:blip>
          <a:srcRect b="14504" l="54578" r="26592" t="66412"/>
          <a:stretch/>
        </p:blipFill>
        <p:spPr>
          <a:xfrm>
            <a:off x="6688662" y="1623203"/>
            <a:ext cx="1451126" cy="685325"/>
          </a:xfrm>
          <a:prstGeom prst="rect">
            <a:avLst/>
          </a:prstGeom>
          <a:noFill/>
          <a:ln>
            <a:noFill/>
          </a:ln>
        </p:spPr>
      </p:pic>
      <p:pic>
        <p:nvPicPr>
          <p:cNvPr id="394" name="Google Shape;394;p16"/>
          <p:cNvPicPr preferRelativeResize="0"/>
          <p:nvPr/>
        </p:nvPicPr>
        <p:blipFill rotWithShape="1">
          <a:blip r:embed="rId3">
            <a:alphaModFix/>
          </a:blip>
          <a:srcRect b="12962" l="35794" r="45689" t="66301"/>
          <a:stretch/>
        </p:blipFill>
        <p:spPr>
          <a:xfrm>
            <a:off x="6791450" y="2545012"/>
            <a:ext cx="1313146" cy="685325"/>
          </a:xfrm>
          <a:prstGeom prst="rect">
            <a:avLst/>
          </a:prstGeom>
          <a:noFill/>
          <a:ln>
            <a:noFill/>
          </a:ln>
        </p:spPr>
      </p:pic>
      <p:pic>
        <p:nvPicPr>
          <p:cNvPr id="395" name="Google Shape;395;p16"/>
          <p:cNvPicPr preferRelativeResize="0"/>
          <p:nvPr/>
        </p:nvPicPr>
        <p:blipFill rotWithShape="1">
          <a:blip r:embed="rId3">
            <a:alphaModFix/>
          </a:blip>
          <a:srcRect b="39449" l="34926" r="53397" t="37703"/>
          <a:stretch/>
        </p:blipFill>
        <p:spPr>
          <a:xfrm>
            <a:off x="2382825" y="2707825"/>
            <a:ext cx="1414551" cy="1289958"/>
          </a:xfrm>
          <a:prstGeom prst="rect">
            <a:avLst/>
          </a:prstGeom>
          <a:noFill/>
          <a:ln>
            <a:noFill/>
          </a:ln>
        </p:spPr>
      </p:pic>
      <p:pic>
        <p:nvPicPr>
          <p:cNvPr id="396" name="Google Shape;396;p16"/>
          <p:cNvPicPr preferRelativeResize="0"/>
          <p:nvPr/>
        </p:nvPicPr>
        <p:blipFill rotWithShape="1">
          <a:blip r:embed="rId3">
            <a:alphaModFix/>
          </a:blip>
          <a:srcRect b="41625" l="47800" r="36338" t="47651"/>
          <a:stretch/>
        </p:blipFill>
        <p:spPr>
          <a:xfrm>
            <a:off x="2445000" y="1505720"/>
            <a:ext cx="2638504" cy="831300"/>
          </a:xfrm>
          <a:prstGeom prst="rect">
            <a:avLst/>
          </a:prstGeom>
          <a:noFill/>
          <a:ln>
            <a:noFill/>
          </a:ln>
        </p:spPr>
      </p:pic>
      <p:pic>
        <p:nvPicPr>
          <p:cNvPr id="397" name="Google Shape;397;p16"/>
          <p:cNvPicPr preferRelativeResize="0"/>
          <p:nvPr/>
        </p:nvPicPr>
        <p:blipFill rotWithShape="1">
          <a:blip r:embed="rId3">
            <a:alphaModFix/>
          </a:blip>
          <a:srcRect b="52512" l="48708" r="38982" t="36709"/>
          <a:stretch/>
        </p:blipFill>
        <p:spPr>
          <a:xfrm>
            <a:off x="6791450" y="3348850"/>
            <a:ext cx="1313149" cy="535905"/>
          </a:xfrm>
          <a:prstGeom prst="rect">
            <a:avLst/>
          </a:prstGeom>
          <a:noFill/>
          <a:ln>
            <a:noFill/>
          </a:ln>
        </p:spPr>
      </p:pic>
      <p:pic>
        <p:nvPicPr>
          <p:cNvPr id="398" name="Google Shape;398;p16"/>
          <p:cNvPicPr preferRelativeResize="0"/>
          <p:nvPr/>
        </p:nvPicPr>
        <p:blipFill rotWithShape="1">
          <a:blip r:embed="rId3">
            <a:alphaModFix/>
          </a:blip>
          <a:srcRect b="44106" l="64099" r="27558" t="38530"/>
          <a:stretch/>
        </p:blipFill>
        <p:spPr>
          <a:xfrm>
            <a:off x="7095450" y="4173850"/>
            <a:ext cx="857028" cy="831300"/>
          </a:xfrm>
          <a:prstGeom prst="rect">
            <a:avLst/>
          </a:prstGeom>
          <a:noFill/>
          <a:ln>
            <a:noFill/>
          </a:ln>
        </p:spPr>
      </p:pic>
      <p:pic>
        <p:nvPicPr>
          <p:cNvPr id="399" name="Google Shape;399;p16"/>
          <p:cNvPicPr preferRelativeResize="0"/>
          <p:nvPr/>
        </p:nvPicPr>
        <p:blipFill rotWithShape="1">
          <a:blip r:embed="rId3">
            <a:alphaModFix/>
          </a:blip>
          <a:srcRect b="52512" l="48708" r="38982" t="36709"/>
          <a:stretch/>
        </p:blipFill>
        <p:spPr>
          <a:xfrm>
            <a:off x="3646688" y="3909600"/>
            <a:ext cx="1874425" cy="764966"/>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3" name="Shape 403"/>
        <p:cNvGrpSpPr/>
        <p:nvPr/>
      </p:nvGrpSpPr>
      <p:grpSpPr>
        <a:xfrm>
          <a:off x="0" y="0"/>
          <a:ext cx="0" cy="0"/>
          <a:chOff x="0" y="0"/>
          <a:chExt cx="0" cy="0"/>
        </a:xfrm>
      </p:grpSpPr>
      <p:cxnSp>
        <p:nvCxnSpPr>
          <p:cNvPr id="404" name="Google Shape;404;p17"/>
          <p:cNvCxnSpPr/>
          <p:nvPr/>
        </p:nvCxnSpPr>
        <p:spPr>
          <a:xfrm>
            <a:off x="2550" y="567300"/>
            <a:ext cx="9138900" cy="15600"/>
          </a:xfrm>
          <a:prstGeom prst="straightConnector1">
            <a:avLst/>
          </a:prstGeom>
          <a:noFill/>
          <a:ln cap="flat" cmpd="sng" w="9525">
            <a:solidFill>
              <a:schemeClr val="dk2"/>
            </a:solidFill>
            <a:prstDash val="solid"/>
            <a:round/>
            <a:headEnd len="sm" w="sm" type="none"/>
            <a:tailEnd len="sm" w="sm" type="none"/>
          </a:ln>
        </p:spPr>
      </p:cxnSp>
      <p:cxnSp>
        <p:nvCxnSpPr>
          <p:cNvPr id="405" name="Google Shape;405;p17"/>
          <p:cNvCxnSpPr/>
          <p:nvPr/>
        </p:nvCxnSpPr>
        <p:spPr>
          <a:xfrm>
            <a:off x="5712175" y="-15750"/>
            <a:ext cx="31500" cy="5175000"/>
          </a:xfrm>
          <a:prstGeom prst="straightConnector1">
            <a:avLst/>
          </a:prstGeom>
          <a:noFill/>
          <a:ln cap="flat" cmpd="sng" w="9525">
            <a:solidFill>
              <a:schemeClr val="dk2"/>
            </a:solidFill>
            <a:prstDash val="solid"/>
            <a:round/>
            <a:headEnd len="sm" w="sm" type="none"/>
            <a:tailEnd len="sm" w="sm" type="none"/>
          </a:ln>
        </p:spPr>
      </p:cxnSp>
      <p:sp>
        <p:nvSpPr>
          <p:cNvPr id="406" name="Google Shape;406;p17"/>
          <p:cNvSpPr txBox="1"/>
          <p:nvPr/>
        </p:nvSpPr>
        <p:spPr>
          <a:xfrm>
            <a:off x="2801300" y="0"/>
            <a:ext cx="24765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Representation</a:t>
            </a:r>
            <a:endParaRPr b="0" i="0" sz="2800" u="none" cap="none" strike="noStrike">
              <a:solidFill>
                <a:srgbClr val="000000"/>
              </a:solidFill>
              <a:latin typeface="Roboto"/>
              <a:ea typeface="Roboto"/>
              <a:cs typeface="Roboto"/>
              <a:sym typeface="Roboto"/>
            </a:endParaRPr>
          </a:p>
        </p:txBody>
      </p:sp>
      <p:sp>
        <p:nvSpPr>
          <p:cNvPr id="407" name="Google Shape;407;p17"/>
          <p:cNvSpPr txBox="1"/>
          <p:nvPr/>
        </p:nvSpPr>
        <p:spPr>
          <a:xfrm>
            <a:off x="6467800" y="0"/>
            <a:ext cx="30000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Methodology</a:t>
            </a:r>
            <a:endParaRPr b="0" i="0" sz="1400" u="none" cap="none" strike="noStrike">
              <a:solidFill>
                <a:srgbClr val="000000"/>
              </a:solidFill>
              <a:latin typeface="Arial"/>
              <a:ea typeface="Arial"/>
              <a:cs typeface="Arial"/>
              <a:sym typeface="Arial"/>
            </a:endParaRPr>
          </a:p>
        </p:txBody>
      </p:sp>
      <p:cxnSp>
        <p:nvCxnSpPr>
          <p:cNvPr id="408" name="Google Shape;408;p17"/>
          <p:cNvCxnSpPr/>
          <p:nvPr/>
        </p:nvCxnSpPr>
        <p:spPr>
          <a:xfrm rot="10800000">
            <a:off x="2046850" y="-3500"/>
            <a:ext cx="7200" cy="572400"/>
          </a:xfrm>
          <a:prstGeom prst="straightConnector1">
            <a:avLst/>
          </a:prstGeom>
          <a:noFill/>
          <a:ln cap="flat" cmpd="sng" w="9525">
            <a:solidFill>
              <a:schemeClr val="dk2"/>
            </a:solidFill>
            <a:prstDash val="solid"/>
            <a:round/>
            <a:headEnd len="sm" w="sm" type="none"/>
            <a:tailEnd len="sm" w="sm" type="none"/>
          </a:ln>
        </p:spPr>
      </p:cxnSp>
      <p:sp>
        <p:nvSpPr>
          <p:cNvPr id="409" name="Google Shape;409;p17"/>
          <p:cNvSpPr txBox="1"/>
          <p:nvPr/>
        </p:nvSpPr>
        <p:spPr>
          <a:xfrm>
            <a:off x="2589076" y="597788"/>
            <a:ext cx="2580900" cy="8313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sng" cap="none" strike="noStrike">
                <a:solidFill>
                  <a:srgbClr val="000000"/>
                </a:solidFill>
                <a:latin typeface="Roboto"/>
                <a:ea typeface="Roboto"/>
                <a:cs typeface="Roboto"/>
                <a:sym typeface="Roboto"/>
              </a:rPr>
              <a:t>Calculation: </a:t>
            </a:r>
            <a:endParaRPr b="0" i="0" sz="1400" u="sng"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104,328 + 61,731 = 166,059</a:t>
            </a:r>
            <a:r>
              <a:rPr b="0" i="0" lang="en-GB" sz="1400" u="sng" cap="none" strike="noStrike">
                <a:solidFill>
                  <a:srgbClr val="000000"/>
                </a:solidFill>
                <a:latin typeface="Roboto"/>
                <a:ea typeface="Roboto"/>
                <a:cs typeface="Roboto"/>
                <a:sym typeface="Roboto"/>
              </a:rPr>
              <a:t> </a:t>
            </a:r>
            <a:endParaRPr b="0" i="0" sz="1400" u="sng"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Roboto"/>
              <a:ea typeface="Roboto"/>
              <a:cs typeface="Roboto"/>
              <a:sym typeface="Roboto"/>
            </a:endParaRPr>
          </a:p>
        </p:txBody>
      </p:sp>
      <p:cxnSp>
        <p:nvCxnSpPr>
          <p:cNvPr id="410" name="Google Shape;410;p17"/>
          <p:cNvCxnSpPr/>
          <p:nvPr/>
        </p:nvCxnSpPr>
        <p:spPr>
          <a:xfrm flipH="1">
            <a:off x="7483691" y="1322511"/>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411" name="Google Shape;411;p17"/>
          <p:cNvCxnSpPr/>
          <p:nvPr/>
        </p:nvCxnSpPr>
        <p:spPr>
          <a:xfrm flipH="1">
            <a:off x="7409988" y="2335663"/>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412" name="Google Shape;412;p17"/>
          <p:cNvCxnSpPr/>
          <p:nvPr/>
        </p:nvCxnSpPr>
        <p:spPr>
          <a:xfrm flipH="1">
            <a:off x="7409988" y="3068125"/>
            <a:ext cx="3600" cy="279000"/>
          </a:xfrm>
          <a:prstGeom prst="straightConnector1">
            <a:avLst/>
          </a:prstGeom>
          <a:noFill/>
          <a:ln cap="flat" cmpd="sng" w="9525">
            <a:solidFill>
              <a:schemeClr val="dk2"/>
            </a:solidFill>
            <a:prstDash val="solid"/>
            <a:round/>
            <a:headEnd len="sm" w="sm" type="none"/>
            <a:tailEnd len="med" w="med" type="triangle"/>
          </a:ln>
        </p:spPr>
      </p:cxnSp>
      <p:sp>
        <p:nvSpPr>
          <p:cNvPr id="413" name="Google Shape;413;p17"/>
          <p:cNvSpPr/>
          <p:nvPr/>
        </p:nvSpPr>
        <p:spPr>
          <a:xfrm>
            <a:off x="6052950" y="2231500"/>
            <a:ext cx="753300" cy="3003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4" name="Google Shape;414;p17"/>
          <p:cNvSpPr/>
          <p:nvPr/>
        </p:nvSpPr>
        <p:spPr>
          <a:xfrm>
            <a:off x="8313200" y="2318425"/>
            <a:ext cx="717300" cy="1695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415" name="Google Shape;415;p17"/>
          <p:cNvCxnSpPr/>
          <p:nvPr/>
        </p:nvCxnSpPr>
        <p:spPr>
          <a:xfrm flipH="1">
            <a:off x="7406401" y="4097925"/>
            <a:ext cx="10800" cy="239400"/>
          </a:xfrm>
          <a:prstGeom prst="straightConnector1">
            <a:avLst/>
          </a:prstGeom>
          <a:noFill/>
          <a:ln cap="flat" cmpd="sng" w="9525">
            <a:solidFill>
              <a:schemeClr val="dk2"/>
            </a:solidFill>
            <a:prstDash val="solid"/>
            <a:round/>
            <a:headEnd len="sm" w="sm" type="none"/>
            <a:tailEnd len="med" w="med" type="triangle"/>
          </a:ln>
        </p:spPr>
      </p:cxnSp>
      <p:pic>
        <p:nvPicPr>
          <p:cNvPr id="416" name="Google Shape;416;p17"/>
          <p:cNvPicPr preferRelativeResize="0"/>
          <p:nvPr/>
        </p:nvPicPr>
        <p:blipFill rotWithShape="1">
          <a:blip r:embed="rId3">
            <a:alphaModFix/>
          </a:blip>
          <a:srcRect b="11168" l="73695" r="14121" t="31166"/>
          <a:stretch/>
        </p:blipFill>
        <p:spPr>
          <a:xfrm>
            <a:off x="38175" y="597800"/>
            <a:ext cx="2008700" cy="4486725"/>
          </a:xfrm>
          <a:prstGeom prst="rect">
            <a:avLst/>
          </a:prstGeom>
          <a:noFill/>
          <a:ln>
            <a:noFill/>
          </a:ln>
        </p:spPr>
      </p:pic>
      <p:pic>
        <p:nvPicPr>
          <p:cNvPr id="417" name="Google Shape;417;p17"/>
          <p:cNvPicPr preferRelativeResize="0"/>
          <p:nvPr/>
        </p:nvPicPr>
        <p:blipFill rotWithShape="1">
          <a:blip r:embed="rId3">
            <a:alphaModFix/>
          </a:blip>
          <a:srcRect b="63331" l="41350" r="33012" t="30946"/>
          <a:stretch/>
        </p:blipFill>
        <p:spPr>
          <a:xfrm>
            <a:off x="-1975" y="134550"/>
            <a:ext cx="2056025" cy="300300"/>
          </a:xfrm>
          <a:prstGeom prst="rect">
            <a:avLst/>
          </a:prstGeom>
          <a:noFill/>
          <a:ln>
            <a:noFill/>
          </a:ln>
        </p:spPr>
      </p:pic>
      <p:pic>
        <p:nvPicPr>
          <p:cNvPr id="418" name="Google Shape;418;p17"/>
          <p:cNvPicPr preferRelativeResize="0"/>
          <p:nvPr/>
        </p:nvPicPr>
        <p:blipFill rotWithShape="1">
          <a:blip r:embed="rId3">
            <a:alphaModFix/>
          </a:blip>
          <a:srcRect b="41233" l="34775" r="49389" t="36812"/>
          <a:stretch/>
        </p:blipFill>
        <p:spPr>
          <a:xfrm>
            <a:off x="6868637" y="3348850"/>
            <a:ext cx="1086332" cy="706326"/>
          </a:xfrm>
          <a:prstGeom prst="rect">
            <a:avLst/>
          </a:prstGeom>
          <a:noFill/>
          <a:ln>
            <a:noFill/>
          </a:ln>
        </p:spPr>
      </p:pic>
      <p:pic>
        <p:nvPicPr>
          <p:cNvPr id="419" name="Google Shape;419;p17"/>
          <p:cNvPicPr preferRelativeResize="0"/>
          <p:nvPr/>
        </p:nvPicPr>
        <p:blipFill rotWithShape="1">
          <a:blip r:embed="rId3">
            <a:alphaModFix/>
          </a:blip>
          <a:srcRect b="41387" l="57160" r="26312" t="45933"/>
          <a:stretch/>
        </p:blipFill>
        <p:spPr>
          <a:xfrm>
            <a:off x="6656763" y="1683888"/>
            <a:ext cx="1582535" cy="569401"/>
          </a:xfrm>
          <a:prstGeom prst="rect">
            <a:avLst/>
          </a:prstGeom>
          <a:noFill/>
          <a:ln>
            <a:noFill/>
          </a:ln>
        </p:spPr>
      </p:pic>
      <p:pic>
        <p:nvPicPr>
          <p:cNvPr id="420" name="Google Shape;420;p17"/>
          <p:cNvPicPr preferRelativeResize="0"/>
          <p:nvPr/>
        </p:nvPicPr>
        <p:blipFill rotWithShape="1">
          <a:blip r:embed="rId3">
            <a:alphaModFix/>
          </a:blip>
          <a:srcRect b="53824" l="51156" r="31828" t="37950"/>
          <a:stretch/>
        </p:blipFill>
        <p:spPr>
          <a:xfrm>
            <a:off x="6546237" y="2645185"/>
            <a:ext cx="1731125" cy="392425"/>
          </a:xfrm>
          <a:prstGeom prst="rect">
            <a:avLst/>
          </a:prstGeom>
          <a:noFill/>
          <a:ln>
            <a:noFill/>
          </a:ln>
        </p:spPr>
      </p:pic>
      <p:pic>
        <p:nvPicPr>
          <p:cNvPr id="421" name="Google Shape;421;p17"/>
          <p:cNvPicPr preferRelativeResize="0"/>
          <p:nvPr/>
        </p:nvPicPr>
        <p:blipFill rotWithShape="1">
          <a:blip r:embed="rId3">
            <a:alphaModFix/>
          </a:blip>
          <a:srcRect b="15107" l="60729" r="26459" t="70933"/>
          <a:stretch/>
        </p:blipFill>
        <p:spPr>
          <a:xfrm>
            <a:off x="6720675" y="4380075"/>
            <a:ext cx="1382249" cy="706326"/>
          </a:xfrm>
          <a:prstGeom prst="rect">
            <a:avLst/>
          </a:prstGeom>
          <a:noFill/>
          <a:ln>
            <a:noFill/>
          </a:ln>
        </p:spPr>
      </p:pic>
      <p:pic>
        <p:nvPicPr>
          <p:cNvPr id="422" name="Google Shape;422;p17"/>
          <p:cNvPicPr preferRelativeResize="0"/>
          <p:nvPr/>
        </p:nvPicPr>
        <p:blipFill rotWithShape="1">
          <a:blip r:embed="rId3">
            <a:alphaModFix/>
          </a:blip>
          <a:srcRect b="13145" l="35407" r="39697" t="66785"/>
          <a:stretch/>
        </p:blipFill>
        <p:spPr>
          <a:xfrm>
            <a:off x="6620538" y="693750"/>
            <a:ext cx="1582525" cy="598285"/>
          </a:xfrm>
          <a:prstGeom prst="rect">
            <a:avLst/>
          </a:prstGeom>
          <a:noFill/>
          <a:ln>
            <a:noFill/>
          </a:ln>
        </p:spPr>
      </p:pic>
      <p:pic>
        <p:nvPicPr>
          <p:cNvPr id="423" name="Google Shape;423;p17"/>
          <p:cNvPicPr preferRelativeResize="0"/>
          <p:nvPr/>
        </p:nvPicPr>
        <p:blipFill rotWithShape="1">
          <a:blip r:embed="rId3">
            <a:alphaModFix/>
          </a:blip>
          <a:srcRect b="41387" l="57160" r="26312" t="45933"/>
          <a:stretch/>
        </p:blipFill>
        <p:spPr>
          <a:xfrm>
            <a:off x="2271608" y="1444009"/>
            <a:ext cx="2685300" cy="966175"/>
          </a:xfrm>
          <a:prstGeom prst="rect">
            <a:avLst/>
          </a:prstGeom>
          <a:noFill/>
          <a:ln>
            <a:noFill/>
          </a:ln>
        </p:spPr>
      </p:pic>
      <p:pic>
        <p:nvPicPr>
          <p:cNvPr id="424" name="Google Shape;424;p17"/>
          <p:cNvPicPr preferRelativeResize="0"/>
          <p:nvPr/>
        </p:nvPicPr>
        <p:blipFill rotWithShape="1">
          <a:blip r:embed="rId3">
            <a:alphaModFix/>
          </a:blip>
          <a:srcRect b="53824" l="51156" r="31828" t="37950"/>
          <a:stretch/>
        </p:blipFill>
        <p:spPr>
          <a:xfrm>
            <a:off x="2331307" y="2645169"/>
            <a:ext cx="2685300" cy="608734"/>
          </a:xfrm>
          <a:prstGeom prst="rect">
            <a:avLst/>
          </a:prstGeom>
          <a:noFill/>
          <a:ln>
            <a:noFill/>
          </a:ln>
        </p:spPr>
      </p:pic>
      <p:pic>
        <p:nvPicPr>
          <p:cNvPr id="425" name="Google Shape;425;p17"/>
          <p:cNvPicPr preferRelativeResize="0"/>
          <p:nvPr/>
        </p:nvPicPr>
        <p:blipFill rotWithShape="1">
          <a:blip r:embed="rId3">
            <a:alphaModFix/>
          </a:blip>
          <a:srcRect b="41233" l="34775" r="49389" t="36812"/>
          <a:stretch/>
        </p:blipFill>
        <p:spPr>
          <a:xfrm>
            <a:off x="2887366" y="3391600"/>
            <a:ext cx="1847798" cy="120140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9" name="Shape 429"/>
        <p:cNvGrpSpPr/>
        <p:nvPr/>
      </p:nvGrpSpPr>
      <p:grpSpPr>
        <a:xfrm>
          <a:off x="0" y="0"/>
          <a:ext cx="0" cy="0"/>
          <a:chOff x="0" y="0"/>
          <a:chExt cx="0" cy="0"/>
        </a:xfrm>
      </p:grpSpPr>
      <p:cxnSp>
        <p:nvCxnSpPr>
          <p:cNvPr id="430" name="Google Shape;430;p18"/>
          <p:cNvCxnSpPr/>
          <p:nvPr/>
        </p:nvCxnSpPr>
        <p:spPr>
          <a:xfrm>
            <a:off x="2550" y="568413"/>
            <a:ext cx="9138900" cy="15600"/>
          </a:xfrm>
          <a:prstGeom prst="straightConnector1">
            <a:avLst/>
          </a:prstGeom>
          <a:noFill/>
          <a:ln cap="flat" cmpd="sng" w="9525">
            <a:solidFill>
              <a:schemeClr val="dk2"/>
            </a:solidFill>
            <a:prstDash val="solid"/>
            <a:round/>
            <a:headEnd len="sm" w="sm" type="none"/>
            <a:tailEnd len="sm" w="sm" type="none"/>
          </a:ln>
        </p:spPr>
      </p:cxnSp>
      <p:cxnSp>
        <p:nvCxnSpPr>
          <p:cNvPr id="431" name="Google Shape;431;p18"/>
          <p:cNvCxnSpPr/>
          <p:nvPr/>
        </p:nvCxnSpPr>
        <p:spPr>
          <a:xfrm>
            <a:off x="5712175" y="-15750"/>
            <a:ext cx="31500" cy="5175000"/>
          </a:xfrm>
          <a:prstGeom prst="straightConnector1">
            <a:avLst/>
          </a:prstGeom>
          <a:noFill/>
          <a:ln cap="flat" cmpd="sng" w="9525">
            <a:solidFill>
              <a:schemeClr val="dk2"/>
            </a:solidFill>
            <a:prstDash val="solid"/>
            <a:round/>
            <a:headEnd len="sm" w="sm" type="none"/>
            <a:tailEnd len="sm" w="sm" type="none"/>
          </a:ln>
        </p:spPr>
      </p:cxnSp>
      <p:sp>
        <p:nvSpPr>
          <p:cNvPr id="432" name="Google Shape;432;p18"/>
          <p:cNvSpPr txBox="1"/>
          <p:nvPr/>
        </p:nvSpPr>
        <p:spPr>
          <a:xfrm>
            <a:off x="2801300" y="0"/>
            <a:ext cx="24765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Representation</a:t>
            </a:r>
            <a:endParaRPr b="0" i="0" sz="2800" u="none" cap="none" strike="noStrike">
              <a:solidFill>
                <a:srgbClr val="000000"/>
              </a:solidFill>
              <a:latin typeface="Roboto"/>
              <a:ea typeface="Roboto"/>
              <a:cs typeface="Roboto"/>
              <a:sym typeface="Roboto"/>
            </a:endParaRPr>
          </a:p>
        </p:txBody>
      </p:sp>
      <p:sp>
        <p:nvSpPr>
          <p:cNvPr id="433" name="Google Shape;433;p18"/>
          <p:cNvSpPr txBox="1"/>
          <p:nvPr/>
        </p:nvSpPr>
        <p:spPr>
          <a:xfrm>
            <a:off x="6467800" y="0"/>
            <a:ext cx="30000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Methodology</a:t>
            </a:r>
            <a:endParaRPr b="0" i="0" sz="1400" u="none" cap="none" strike="noStrike">
              <a:solidFill>
                <a:srgbClr val="000000"/>
              </a:solidFill>
              <a:latin typeface="Arial"/>
              <a:ea typeface="Arial"/>
              <a:cs typeface="Arial"/>
              <a:sym typeface="Arial"/>
            </a:endParaRPr>
          </a:p>
        </p:txBody>
      </p:sp>
      <p:cxnSp>
        <p:nvCxnSpPr>
          <p:cNvPr id="434" name="Google Shape;434;p18"/>
          <p:cNvCxnSpPr/>
          <p:nvPr/>
        </p:nvCxnSpPr>
        <p:spPr>
          <a:xfrm rot="10800000">
            <a:off x="2046850" y="-3500"/>
            <a:ext cx="7200" cy="572400"/>
          </a:xfrm>
          <a:prstGeom prst="straightConnector1">
            <a:avLst/>
          </a:prstGeom>
          <a:noFill/>
          <a:ln cap="flat" cmpd="sng" w="9525">
            <a:solidFill>
              <a:schemeClr val="dk2"/>
            </a:solidFill>
            <a:prstDash val="solid"/>
            <a:round/>
            <a:headEnd len="sm" w="sm" type="none"/>
            <a:tailEnd len="sm" w="sm" type="none"/>
          </a:ln>
        </p:spPr>
      </p:cxnSp>
      <p:sp>
        <p:nvSpPr>
          <p:cNvPr id="435" name="Google Shape;435;p18"/>
          <p:cNvSpPr txBox="1"/>
          <p:nvPr/>
        </p:nvSpPr>
        <p:spPr>
          <a:xfrm>
            <a:off x="2589064" y="612288"/>
            <a:ext cx="2580900" cy="8313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sng" cap="none" strike="noStrike">
                <a:solidFill>
                  <a:srgbClr val="000000"/>
                </a:solidFill>
                <a:latin typeface="Roboto"/>
                <a:ea typeface="Roboto"/>
                <a:cs typeface="Roboto"/>
                <a:sym typeface="Roboto"/>
              </a:rPr>
              <a:t>Calculation: </a:t>
            </a:r>
            <a:endParaRPr b="0" i="0" sz="1400" u="sng"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3.65 + 2.41 = 6.06</a:t>
            </a:r>
            <a:r>
              <a:rPr b="0" i="0" lang="en-GB" sz="1400" u="sng" cap="none" strike="noStrike">
                <a:solidFill>
                  <a:srgbClr val="000000"/>
                </a:solidFill>
                <a:latin typeface="Roboto"/>
                <a:ea typeface="Roboto"/>
                <a:cs typeface="Roboto"/>
                <a:sym typeface="Roboto"/>
              </a:rPr>
              <a:t> </a:t>
            </a:r>
            <a:endParaRPr b="0" i="0" sz="1400" u="sng"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Roboto"/>
              <a:ea typeface="Roboto"/>
              <a:cs typeface="Roboto"/>
              <a:sym typeface="Roboto"/>
            </a:endParaRPr>
          </a:p>
        </p:txBody>
      </p:sp>
      <p:cxnSp>
        <p:nvCxnSpPr>
          <p:cNvPr id="436" name="Google Shape;436;p18"/>
          <p:cNvCxnSpPr/>
          <p:nvPr/>
        </p:nvCxnSpPr>
        <p:spPr>
          <a:xfrm flipH="1">
            <a:off x="7463353" y="2198323"/>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437" name="Google Shape;437;p18"/>
          <p:cNvCxnSpPr/>
          <p:nvPr/>
        </p:nvCxnSpPr>
        <p:spPr>
          <a:xfrm flipH="1">
            <a:off x="7409988" y="3068125"/>
            <a:ext cx="3600" cy="279000"/>
          </a:xfrm>
          <a:prstGeom prst="straightConnector1">
            <a:avLst/>
          </a:prstGeom>
          <a:noFill/>
          <a:ln cap="flat" cmpd="sng" w="9525">
            <a:solidFill>
              <a:schemeClr val="dk2"/>
            </a:solidFill>
            <a:prstDash val="solid"/>
            <a:round/>
            <a:headEnd len="sm" w="sm" type="none"/>
            <a:tailEnd len="med" w="med" type="triangle"/>
          </a:ln>
        </p:spPr>
      </p:cxnSp>
      <p:sp>
        <p:nvSpPr>
          <p:cNvPr id="438" name="Google Shape;438;p18"/>
          <p:cNvSpPr/>
          <p:nvPr/>
        </p:nvSpPr>
        <p:spPr>
          <a:xfrm>
            <a:off x="6052950" y="2315375"/>
            <a:ext cx="753300" cy="3003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9" name="Google Shape;439;p18"/>
          <p:cNvSpPr/>
          <p:nvPr/>
        </p:nvSpPr>
        <p:spPr>
          <a:xfrm>
            <a:off x="8313200" y="2318425"/>
            <a:ext cx="717300" cy="1695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440" name="Google Shape;440;p18"/>
          <p:cNvCxnSpPr/>
          <p:nvPr/>
        </p:nvCxnSpPr>
        <p:spPr>
          <a:xfrm flipH="1">
            <a:off x="7406401" y="4097925"/>
            <a:ext cx="10800" cy="239400"/>
          </a:xfrm>
          <a:prstGeom prst="straightConnector1">
            <a:avLst/>
          </a:prstGeom>
          <a:noFill/>
          <a:ln cap="flat" cmpd="sng" w="9525">
            <a:solidFill>
              <a:schemeClr val="dk2"/>
            </a:solidFill>
            <a:prstDash val="solid"/>
            <a:round/>
            <a:headEnd len="sm" w="sm" type="none"/>
            <a:tailEnd len="med" w="med" type="triangle"/>
          </a:ln>
        </p:spPr>
      </p:cxnSp>
      <p:pic>
        <p:nvPicPr>
          <p:cNvPr id="441" name="Google Shape;441;p18"/>
          <p:cNvPicPr preferRelativeResize="0"/>
          <p:nvPr/>
        </p:nvPicPr>
        <p:blipFill rotWithShape="1">
          <a:blip r:embed="rId3">
            <a:alphaModFix/>
          </a:blip>
          <a:srcRect b="41233" l="34775" r="49389" t="36812"/>
          <a:stretch/>
        </p:blipFill>
        <p:spPr>
          <a:xfrm>
            <a:off x="5886437" y="3355675"/>
            <a:ext cx="1086332" cy="706326"/>
          </a:xfrm>
          <a:prstGeom prst="rect">
            <a:avLst/>
          </a:prstGeom>
          <a:noFill/>
          <a:ln>
            <a:noFill/>
          </a:ln>
        </p:spPr>
      </p:pic>
      <p:pic>
        <p:nvPicPr>
          <p:cNvPr id="442" name="Google Shape;442;p18"/>
          <p:cNvPicPr preferRelativeResize="0"/>
          <p:nvPr/>
        </p:nvPicPr>
        <p:blipFill rotWithShape="1">
          <a:blip r:embed="rId3">
            <a:alphaModFix/>
          </a:blip>
          <a:srcRect b="41387" l="57160" r="26312" t="45933"/>
          <a:stretch/>
        </p:blipFill>
        <p:spPr>
          <a:xfrm>
            <a:off x="2305680" y="1486480"/>
            <a:ext cx="2310418" cy="831300"/>
          </a:xfrm>
          <a:prstGeom prst="rect">
            <a:avLst/>
          </a:prstGeom>
          <a:noFill/>
          <a:ln>
            <a:noFill/>
          </a:ln>
        </p:spPr>
      </p:pic>
      <p:pic>
        <p:nvPicPr>
          <p:cNvPr id="443" name="Google Shape;443;p18"/>
          <p:cNvPicPr preferRelativeResize="0"/>
          <p:nvPr/>
        </p:nvPicPr>
        <p:blipFill rotWithShape="1">
          <a:blip r:embed="rId3">
            <a:alphaModFix/>
          </a:blip>
          <a:srcRect b="53824" l="51156" r="31828" t="37950"/>
          <a:stretch/>
        </p:blipFill>
        <p:spPr>
          <a:xfrm>
            <a:off x="7379213" y="3526323"/>
            <a:ext cx="1731125" cy="392425"/>
          </a:xfrm>
          <a:prstGeom prst="rect">
            <a:avLst/>
          </a:prstGeom>
          <a:noFill/>
          <a:ln>
            <a:noFill/>
          </a:ln>
        </p:spPr>
      </p:pic>
      <p:pic>
        <p:nvPicPr>
          <p:cNvPr id="444" name="Google Shape;444;p18"/>
          <p:cNvPicPr preferRelativeResize="0"/>
          <p:nvPr/>
        </p:nvPicPr>
        <p:blipFill rotWithShape="1">
          <a:blip r:embed="rId3">
            <a:alphaModFix/>
          </a:blip>
          <a:srcRect b="15107" l="60729" r="26459" t="70933"/>
          <a:stretch/>
        </p:blipFill>
        <p:spPr>
          <a:xfrm>
            <a:off x="6720675" y="4380075"/>
            <a:ext cx="1382249" cy="706326"/>
          </a:xfrm>
          <a:prstGeom prst="rect">
            <a:avLst/>
          </a:prstGeom>
          <a:noFill/>
          <a:ln>
            <a:noFill/>
          </a:ln>
        </p:spPr>
      </p:pic>
      <p:pic>
        <p:nvPicPr>
          <p:cNvPr id="445" name="Google Shape;445;p18"/>
          <p:cNvPicPr preferRelativeResize="0"/>
          <p:nvPr/>
        </p:nvPicPr>
        <p:blipFill rotWithShape="1">
          <a:blip r:embed="rId4">
            <a:alphaModFix/>
          </a:blip>
          <a:srcRect b="11036" l="73801" r="14162" t="31213"/>
          <a:stretch/>
        </p:blipFill>
        <p:spPr>
          <a:xfrm>
            <a:off x="2550" y="582900"/>
            <a:ext cx="2044301" cy="4599802"/>
          </a:xfrm>
          <a:prstGeom prst="rect">
            <a:avLst/>
          </a:prstGeom>
          <a:noFill/>
          <a:ln>
            <a:noFill/>
          </a:ln>
        </p:spPr>
      </p:pic>
      <p:pic>
        <p:nvPicPr>
          <p:cNvPr id="446" name="Google Shape;446;p18"/>
          <p:cNvPicPr preferRelativeResize="0"/>
          <p:nvPr/>
        </p:nvPicPr>
        <p:blipFill rotWithShape="1">
          <a:blip r:embed="rId4">
            <a:alphaModFix/>
          </a:blip>
          <a:srcRect b="63385" l="42523" r="34612" t="31029"/>
          <a:stretch/>
        </p:blipFill>
        <p:spPr>
          <a:xfrm>
            <a:off x="0" y="134900"/>
            <a:ext cx="2044301" cy="295574"/>
          </a:xfrm>
          <a:prstGeom prst="rect">
            <a:avLst/>
          </a:prstGeom>
          <a:noFill/>
          <a:ln>
            <a:noFill/>
          </a:ln>
        </p:spPr>
      </p:pic>
      <p:pic>
        <p:nvPicPr>
          <p:cNvPr id="447" name="Google Shape;447;p18"/>
          <p:cNvPicPr preferRelativeResize="0"/>
          <p:nvPr/>
        </p:nvPicPr>
        <p:blipFill rotWithShape="1">
          <a:blip r:embed="rId4">
            <a:alphaModFix/>
          </a:blip>
          <a:srcRect b="13011" l="57639" r="28718" t="66552"/>
          <a:stretch/>
        </p:blipFill>
        <p:spPr>
          <a:xfrm>
            <a:off x="6768987" y="597076"/>
            <a:ext cx="1005338" cy="706326"/>
          </a:xfrm>
          <a:prstGeom prst="rect">
            <a:avLst/>
          </a:prstGeom>
          <a:noFill/>
          <a:ln>
            <a:noFill/>
          </a:ln>
        </p:spPr>
      </p:pic>
      <p:pic>
        <p:nvPicPr>
          <p:cNvPr id="448" name="Google Shape;448;p18"/>
          <p:cNvPicPr preferRelativeResize="0"/>
          <p:nvPr/>
        </p:nvPicPr>
        <p:blipFill rotWithShape="1">
          <a:blip r:embed="rId4">
            <a:alphaModFix/>
          </a:blip>
          <a:srcRect b="13208" l="37301" r="44137" t="67461"/>
          <a:stretch/>
        </p:blipFill>
        <p:spPr>
          <a:xfrm>
            <a:off x="6784313" y="2517225"/>
            <a:ext cx="1361680" cy="664975"/>
          </a:xfrm>
          <a:prstGeom prst="rect">
            <a:avLst/>
          </a:prstGeom>
          <a:noFill/>
          <a:ln>
            <a:noFill/>
          </a:ln>
        </p:spPr>
      </p:pic>
      <p:pic>
        <p:nvPicPr>
          <p:cNvPr id="449" name="Google Shape;449;p18"/>
          <p:cNvPicPr preferRelativeResize="0"/>
          <p:nvPr/>
        </p:nvPicPr>
        <p:blipFill rotWithShape="1">
          <a:blip r:embed="rId5">
            <a:alphaModFix/>
          </a:blip>
          <a:srcRect b="7773" l="2619" r="85669" t="67126"/>
          <a:stretch/>
        </p:blipFill>
        <p:spPr>
          <a:xfrm>
            <a:off x="7053150" y="1500087"/>
            <a:ext cx="63881" cy="131325"/>
          </a:xfrm>
          <a:prstGeom prst="rect">
            <a:avLst/>
          </a:prstGeom>
          <a:noFill/>
          <a:ln>
            <a:noFill/>
          </a:ln>
        </p:spPr>
      </p:pic>
      <p:pic>
        <p:nvPicPr>
          <p:cNvPr id="450" name="Google Shape;450;p18"/>
          <p:cNvPicPr preferRelativeResize="0"/>
          <p:nvPr/>
        </p:nvPicPr>
        <p:blipFill rotWithShape="1">
          <a:blip r:embed="rId5">
            <a:alphaModFix/>
          </a:blip>
          <a:srcRect b="7773" l="2619" r="85669" t="67126"/>
          <a:stretch/>
        </p:blipFill>
        <p:spPr>
          <a:xfrm>
            <a:off x="7053150" y="1647225"/>
            <a:ext cx="63881" cy="131325"/>
          </a:xfrm>
          <a:prstGeom prst="rect">
            <a:avLst/>
          </a:prstGeom>
          <a:noFill/>
          <a:ln>
            <a:noFill/>
          </a:ln>
        </p:spPr>
      </p:pic>
      <p:pic>
        <p:nvPicPr>
          <p:cNvPr id="451" name="Google Shape;451;p18"/>
          <p:cNvPicPr preferRelativeResize="0"/>
          <p:nvPr/>
        </p:nvPicPr>
        <p:blipFill rotWithShape="1">
          <a:blip r:embed="rId5">
            <a:alphaModFix/>
          </a:blip>
          <a:srcRect b="7773" l="2619" r="85669" t="67126"/>
          <a:stretch/>
        </p:blipFill>
        <p:spPr>
          <a:xfrm>
            <a:off x="7053150" y="1794363"/>
            <a:ext cx="63881" cy="131325"/>
          </a:xfrm>
          <a:prstGeom prst="rect">
            <a:avLst/>
          </a:prstGeom>
          <a:noFill/>
          <a:ln>
            <a:noFill/>
          </a:ln>
        </p:spPr>
      </p:pic>
      <p:pic>
        <p:nvPicPr>
          <p:cNvPr id="452" name="Google Shape;452;p18"/>
          <p:cNvPicPr preferRelativeResize="0"/>
          <p:nvPr/>
        </p:nvPicPr>
        <p:blipFill rotWithShape="1">
          <a:blip r:embed="rId5">
            <a:alphaModFix/>
          </a:blip>
          <a:srcRect b="7773" l="2619" r="85669" t="67126"/>
          <a:stretch/>
        </p:blipFill>
        <p:spPr>
          <a:xfrm>
            <a:off x="7503517" y="1654513"/>
            <a:ext cx="63881" cy="131325"/>
          </a:xfrm>
          <a:prstGeom prst="rect">
            <a:avLst/>
          </a:prstGeom>
          <a:noFill/>
          <a:ln>
            <a:noFill/>
          </a:ln>
        </p:spPr>
      </p:pic>
      <p:pic>
        <p:nvPicPr>
          <p:cNvPr id="453" name="Google Shape;453;p18"/>
          <p:cNvPicPr preferRelativeResize="0"/>
          <p:nvPr/>
        </p:nvPicPr>
        <p:blipFill rotWithShape="1">
          <a:blip r:embed="rId5">
            <a:alphaModFix/>
          </a:blip>
          <a:srcRect b="7773" l="2619" r="85669" t="67126"/>
          <a:stretch/>
        </p:blipFill>
        <p:spPr>
          <a:xfrm>
            <a:off x="7503517" y="1501965"/>
            <a:ext cx="63881" cy="131325"/>
          </a:xfrm>
          <a:prstGeom prst="rect">
            <a:avLst/>
          </a:prstGeom>
          <a:noFill/>
          <a:ln>
            <a:noFill/>
          </a:ln>
        </p:spPr>
      </p:pic>
      <p:pic>
        <p:nvPicPr>
          <p:cNvPr id="454" name="Google Shape;454;p18"/>
          <p:cNvPicPr preferRelativeResize="0"/>
          <p:nvPr/>
        </p:nvPicPr>
        <p:blipFill rotWithShape="1">
          <a:blip r:embed="rId5">
            <a:alphaModFix/>
          </a:blip>
          <a:srcRect b="46956" l="36854" r="49451" t="28289"/>
          <a:stretch/>
        </p:blipFill>
        <p:spPr>
          <a:xfrm>
            <a:off x="7121044" y="2257432"/>
            <a:ext cx="81986" cy="142146"/>
          </a:xfrm>
          <a:prstGeom prst="rect">
            <a:avLst/>
          </a:prstGeom>
          <a:noFill/>
          <a:ln>
            <a:noFill/>
          </a:ln>
        </p:spPr>
      </p:pic>
      <p:pic>
        <p:nvPicPr>
          <p:cNvPr id="455" name="Google Shape;455;p18"/>
          <p:cNvPicPr preferRelativeResize="0"/>
          <p:nvPr/>
        </p:nvPicPr>
        <p:blipFill rotWithShape="1">
          <a:blip r:embed="rId5">
            <a:alphaModFix/>
          </a:blip>
          <a:srcRect b="46956" l="36854" r="49451" t="28289"/>
          <a:stretch/>
        </p:blipFill>
        <p:spPr>
          <a:xfrm>
            <a:off x="7121044" y="2104880"/>
            <a:ext cx="81986" cy="142146"/>
          </a:xfrm>
          <a:prstGeom prst="rect">
            <a:avLst/>
          </a:prstGeom>
          <a:noFill/>
          <a:ln>
            <a:noFill/>
          </a:ln>
        </p:spPr>
      </p:pic>
      <p:pic>
        <p:nvPicPr>
          <p:cNvPr id="456" name="Google Shape;456;p18"/>
          <p:cNvPicPr preferRelativeResize="0"/>
          <p:nvPr/>
        </p:nvPicPr>
        <p:blipFill rotWithShape="1">
          <a:blip r:embed="rId5">
            <a:alphaModFix/>
          </a:blip>
          <a:srcRect b="46956" l="36854" r="49451" t="28289"/>
          <a:stretch/>
        </p:blipFill>
        <p:spPr>
          <a:xfrm>
            <a:off x="7121044" y="1952328"/>
            <a:ext cx="81986" cy="142146"/>
          </a:xfrm>
          <a:prstGeom prst="rect">
            <a:avLst/>
          </a:prstGeom>
          <a:noFill/>
          <a:ln>
            <a:noFill/>
          </a:ln>
        </p:spPr>
      </p:pic>
      <p:pic>
        <p:nvPicPr>
          <p:cNvPr id="457" name="Google Shape;457;p18"/>
          <p:cNvPicPr preferRelativeResize="0"/>
          <p:nvPr/>
        </p:nvPicPr>
        <p:blipFill rotWithShape="1">
          <a:blip r:embed="rId5">
            <a:alphaModFix/>
          </a:blip>
          <a:srcRect b="46956" l="36854" r="49451" t="28289"/>
          <a:stretch/>
        </p:blipFill>
        <p:spPr>
          <a:xfrm>
            <a:off x="7126830" y="1799776"/>
            <a:ext cx="81986" cy="142146"/>
          </a:xfrm>
          <a:prstGeom prst="rect">
            <a:avLst/>
          </a:prstGeom>
          <a:noFill/>
          <a:ln>
            <a:noFill/>
          </a:ln>
        </p:spPr>
      </p:pic>
      <p:pic>
        <p:nvPicPr>
          <p:cNvPr id="458" name="Google Shape;458;p18"/>
          <p:cNvPicPr preferRelativeResize="0"/>
          <p:nvPr/>
        </p:nvPicPr>
        <p:blipFill rotWithShape="1">
          <a:blip r:embed="rId5">
            <a:alphaModFix/>
          </a:blip>
          <a:srcRect b="46956" l="36854" r="49451" t="28289"/>
          <a:stretch/>
        </p:blipFill>
        <p:spPr>
          <a:xfrm>
            <a:off x="7126828" y="1647225"/>
            <a:ext cx="81986" cy="142146"/>
          </a:xfrm>
          <a:prstGeom prst="rect">
            <a:avLst/>
          </a:prstGeom>
          <a:noFill/>
          <a:ln>
            <a:noFill/>
          </a:ln>
        </p:spPr>
      </p:pic>
      <p:pic>
        <p:nvPicPr>
          <p:cNvPr id="459" name="Google Shape;459;p18"/>
          <p:cNvPicPr preferRelativeResize="0"/>
          <p:nvPr/>
        </p:nvPicPr>
        <p:blipFill rotWithShape="1">
          <a:blip r:embed="rId5">
            <a:alphaModFix/>
          </a:blip>
          <a:srcRect b="46956" l="36854" r="49451" t="28289"/>
          <a:stretch/>
        </p:blipFill>
        <p:spPr>
          <a:xfrm>
            <a:off x="7126828" y="1494676"/>
            <a:ext cx="81986" cy="142146"/>
          </a:xfrm>
          <a:prstGeom prst="rect">
            <a:avLst/>
          </a:prstGeom>
          <a:noFill/>
          <a:ln>
            <a:noFill/>
          </a:ln>
        </p:spPr>
      </p:pic>
      <p:pic>
        <p:nvPicPr>
          <p:cNvPr id="460" name="Google Shape;460;p18"/>
          <p:cNvPicPr preferRelativeResize="0"/>
          <p:nvPr/>
        </p:nvPicPr>
        <p:blipFill rotWithShape="1">
          <a:blip r:embed="rId5">
            <a:alphaModFix/>
          </a:blip>
          <a:srcRect b="46956" l="36854" r="49451" t="28289"/>
          <a:stretch/>
        </p:blipFill>
        <p:spPr>
          <a:xfrm>
            <a:off x="7578114" y="1959607"/>
            <a:ext cx="81986" cy="142146"/>
          </a:xfrm>
          <a:prstGeom prst="rect">
            <a:avLst/>
          </a:prstGeom>
          <a:noFill/>
          <a:ln>
            <a:noFill/>
          </a:ln>
        </p:spPr>
      </p:pic>
      <p:pic>
        <p:nvPicPr>
          <p:cNvPr id="461" name="Google Shape;461;p18"/>
          <p:cNvPicPr preferRelativeResize="0"/>
          <p:nvPr/>
        </p:nvPicPr>
        <p:blipFill rotWithShape="1">
          <a:blip r:embed="rId5">
            <a:alphaModFix/>
          </a:blip>
          <a:srcRect b="46956" l="36854" r="49451" t="28289"/>
          <a:stretch/>
        </p:blipFill>
        <p:spPr>
          <a:xfrm>
            <a:off x="7578114" y="1807062"/>
            <a:ext cx="81986" cy="142146"/>
          </a:xfrm>
          <a:prstGeom prst="rect">
            <a:avLst/>
          </a:prstGeom>
          <a:noFill/>
          <a:ln>
            <a:noFill/>
          </a:ln>
        </p:spPr>
      </p:pic>
      <p:pic>
        <p:nvPicPr>
          <p:cNvPr id="462" name="Google Shape;462;p18"/>
          <p:cNvPicPr preferRelativeResize="0"/>
          <p:nvPr/>
        </p:nvPicPr>
        <p:blipFill rotWithShape="1">
          <a:blip r:embed="rId5">
            <a:alphaModFix/>
          </a:blip>
          <a:srcRect b="46956" l="36854" r="49451" t="28289"/>
          <a:stretch/>
        </p:blipFill>
        <p:spPr>
          <a:xfrm>
            <a:off x="7578114" y="1654516"/>
            <a:ext cx="81986" cy="142146"/>
          </a:xfrm>
          <a:prstGeom prst="rect">
            <a:avLst/>
          </a:prstGeom>
          <a:noFill/>
          <a:ln>
            <a:noFill/>
          </a:ln>
        </p:spPr>
      </p:pic>
      <p:pic>
        <p:nvPicPr>
          <p:cNvPr id="463" name="Google Shape;463;p18"/>
          <p:cNvPicPr preferRelativeResize="0"/>
          <p:nvPr/>
        </p:nvPicPr>
        <p:blipFill rotWithShape="1">
          <a:blip r:embed="rId5">
            <a:alphaModFix/>
          </a:blip>
          <a:srcRect b="46956" l="36854" r="49451" t="28289"/>
          <a:stretch/>
        </p:blipFill>
        <p:spPr>
          <a:xfrm>
            <a:off x="7576932" y="1501974"/>
            <a:ext cx="81986" cy="142146"/>
          </a:xfrm>
          <a:prstGeom prst="rect">
            <a:avLst/>
          </a:prstGeom>
          <a:noFill/>
          <a:ln>
            <a:noFill/>
          </a:ln>
        </p:spPr>
      </p:pic>
      <p:pic>
        <p:nvPicPr>
          <p:cNvPr id="464" name="Google Shape;464;p18"/>
          <p:cNvPicPr preferRelativeResize="0"/>
          <p:nvPr/>
        </p:nvPicPr>
        <p:blipFill rotWithShape="1">
          <a:blip r:embed="rId5">
            <a:alphaModFix/>
          </a:blip>
          <a:srcRect b="11487" l="69006" r="17742" t="62289"/>
          <a:stretch/>
        </p:blipFill>
        <p:spPr>
          <a:xfrm>
            <a:off x="7225408" y="2244947"/>
            <a:ext cx="92483" cy="168903"/>
          </a:xfrm>
          <a:prstGeom prst="rect">
            <a:avLst/>
          </a:prstGeom>
          <a:noFill/>
          <a:ln>
            <a:noFill/>
          </a:ln>
        </p:spPr>
      </p:pic>
      <p:pic>
        <p:nvPicPr>
          <p:cNvPr id="465" name="Google Shape;465;p18"/>
          <p:cNvPicPr preferRelativeResize="0"/>
          <p:nvPr/>
        </p:nvPicPr>
        <p:blipFill rotWithShape="1">
          <a:blip r:embed="rId5">
            <a:alphaModFix/>
          </a:blip>
          <a:srcRect b="11487" l="69006" r="17742" t="62289"/>
          <a:stretch/>
        </p:blipFill>
        <p:spPr>
          <a:xfrm>
            <a:off x="7225408" y="2064862"/>
            <a:ext cx="92483" cy="168903"/>
          </a:xfrm>
          <a:prstGeom prst="rect">
            <a:avLst/>
          </a:prstGeom>
          <a:noFill/>
          <a:ln>
            <a:noFill/>
          </a:ln>
        </p:spPr>
      </p:pic>
      <p:pic>
        <p:nvPicPr>
          <p:cNvPr id="466" name="Google Shape;466;p18"/>
          <p:cNvPicPr preferRelativeResize="0"/>
          <p:nvPr/>
        </p:nvPicPr>
        <p:blipFill rotWithShape="1">
          <a:blip r:embed="rId5">
            <a:alphaModFix/>
          </a:blip>
          <a:srcRect b="11487" l="69006" r="17742" t="62289"/>
          <a:stretch/>
        </p:blipFill>
        <p:spPr>
          <a:xfrm>
            <a:off x="7225408" y="1884776"/>
            <a:ext cx="92483" cy="168903"/>
          </a:xfrm>
          <a:prstGeom prst="rect">
            <a:avLst/>
          </a:prstGeom>
          <a:noFill/>
          <a:ln>
            <a:noFill/>
          </a:ln>
        </p:spPr>
      </p:pic>
      <p:pic>
        <p:nvPicPr>
          <p:cNvPr id="467" name="Google Shape;467;p18"/>
          <p:cNvPicPr preferRelativeResize="0"/>
          <p:nvPr/>
        </p:nvPicPr>
        <p:blipFill rotWithShape="1">
          <a:blip r:embed="rId5">
            <a:alphaModFix/>
          </a:blip>
          <a:srcRect b="11487" l="69006" r="17742" t="62289"/>
          <a:stretch/>
        </p:blipFill>
        <p:spPr>
          <a:xfrm>
            <a:off x="7225408" y="1689726"/>
            <a:ext cx="92483" cy="168903"/>
          </a:xfrm>
          <a:prstGeom prst="rect">
            <a:avLst/>
          </a:prstGeom>
          <a:noFill/>
          <a:ln>
            <a:noFill/>
          </a:ln>
        </p:spPr>
      </p:pic>
      <p:pic>
        <p:nvPicPr>
          <p:cNvPr id="468" name="Google Shape;468;p18"/>
          <p:cNvPicPr preferRelativeResize="0"/>
          <p:nvPr/>
        </p:nvPicPr>
        <p:blipFill rotWithShape="1">
          <a:blip r:embed="rId5">
            <a:alphaModFix/>
          </a:blip>
          <a:srcRect b="11487" l="69006" r="17742" t="62289"/>
          <a:stretch/>
        </p:blipFill>
        <p:spPr>
          <a:xfrm>
            <a:off x="7225408" y="1494675"/>
            <a:ext cx="92483" cy="168903"/>
          </a:xfrm>
          <a:prstGeom prst="rect">
            <a:avLst/>
          </a:prstGeom>
          <a:noFill/>
          <a:ln>
            <a:noFill/>
          </a:ln>
        </p:spPr>
      </p:pic>
      <p:pic>
        <p:nvPicPr>
          <p:cNvPr id="469" name="Google Shape;469;p18"/>
          <p:cNvPicPr preferRelativeResize="0"/>
          <p:nvPr/>
        </p:nvPicPr>
        <p:blipFill rotWithShape="1">
          <a:blip r:embed="rId5">
            <a:alphaModFix/>
          </a:blip>
          <a:srcRect b="11487" l="69006" r="17742" t="62289"/>
          <a:stretch/>
        </p:blipFill>
        <p:spPr>
          <a:xfrm>
            <a:off x="7677967" y="1494675"/>
            <a:ext cx="92483" cy="168903"/>
          </a:xfrm>
          <a:prstGeom prst="rect">
            <a:avLst/>
          </a:prstGeom>
          <a:noFill/>
          <a:ln>
            <a:noFill/>
          </a:ln>
        </p:spPr>
      </p:pic>
      <p:pic>
        <p:nvPicPr>
          <p:cNvPr id="470" name="Google Shape;470;p18"/>
          <p:cNvPicPr preferRelativeResize="0"/>
          <p:nvPr/>
        </p:nvPicPr>
        <p:blipFill rotWithShape="1">
          <a:blip r:embed="rId3">
            <a:alphaModFix/>
          </a:blip>
          <a:srcRect b="41233" l="34775" r="49389" t="36812"/>
          <a:stretch/>
        </p:blipFill>
        <p:spPr>
          <a:xfrm>
            <a:off x="3666470" y="2614675"/>
            <a:ext cx="1582525" cy="1028928"/>
          </a:xfrm>
          <a:prstGeom prst="rect">
            <a:avLst/>
          </a:prstGeom>
          <a:noFill/>
          <a:ln>
            <a:noFill/>
          </a:ln>
        </p:spPr>
      </p:pic>
      <p:pic>
        <p:nvPicPr>
          <p:cNvPr id="471" name="Google Shape;471;p18"/>
          <p:cNvPicPr preferRelativeResize="0"/>
          <p:nvPr/>
        </p:nvPicPr>
        <p:blipFill rotWithShape="1">
          <a:blip r:embed="rId3">
            <a:alphaModFix/>
          </a:blip>
          <a:srcRect b="53824" l="51156" r="31828" t="37950"/>
          <a:stretch/>
        </p:blipFill>
        <p:spPr>
          <a:xfrm>
            <a:off x="2523259" y="4192168"/>
            <a:ext cx="2999999" cy="680074"/>
          </a:xfrm>
          <a:prstGeom prst="rect">
            <a:avLst/>
          </a:prstGeom>
          <a:noFill/>
          <a:ln>
            <a:noFill/>
          </a:ln>
        </p:spPr>
      </p:pic>
      <p:cxnSp>
        <p:nvCxnSpPr>
          <p:cNvPr id="472" name="Google Shape;472;p18"/>
          <p:cNvCxnSpPr/>
          <p:nvPr/>
        </p:nvCxnSpPr>
        <p:spPr>
          <a:xfrm flipH="1">
            <a:off x="7317903" y="1138898"/>
            <a:ext cx="3600" cy="279000"/>
          </a:xfrm>
          <a:prstGeom prst="straightConnector1">
            <a:avLst/>
          </a:prstGeom>
          <a:noFill/>
          <a:ln cap="flat" cmpd="sng" w="9525">
            <a:solidFill>
              <a:schemeClr val="dk2"/>
            </a:solidFill>
            <a:prstDash val="solid"/>
            <a:round/>
            <a:headEnd len="sm" w="sm" type="none"/>
            <a:tailEnd len="med" w="med" type="triangle"/>
          </a:ln>
        </p:spPr>
      </p:cxn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6" name="Shape 476"/>
        <p:cNvGrpSpPr/>
        <p:nvPr/>
      </p:nvGrpSpPr>
      <p:grpSpPr>
        <a:xfrm>
          <a:off x="0" y="0"/>
          <a:ext cx="0" cy="0"/>
          <a:chOff x="0" y="0"/>
          <a:chExt cx="0" cy="0"/>
        </a:xfrm>
      </p:grpSpPr>
      <p:sp>
        <p:nvSpPr>
          <p:cNvPr id="477" name="Google Shape;477;p19"/>
          <p:cNvSpPr txBox="1"/>
          <p:nvPr>
            <p:ph type="title"/>
          </p:nvPr>
        </p:nvSpPr>
        <p:spPr>
          <a:xfrm>
            <a:off x="598100" y="2152347"/>
            <a:ext cx="8222100" cy="838800"/>
          </a:xfrm>
          <a:prstGeom prst="rect">
            <a:avLst/>
          </a:prstGeom>
          <a:noFill/>
          <a:ln>
            <a:noFill/>
          </a:ln>
        </p:spPr>
        <p:txBody>
          <a:bodyPr anchorCtr="0" anchor="ctr" bIns="91425" lIns="91425" spcFirstLastPara="1" rIns="91425" wrap="square" tIns="91425">
            <a:normAutofit/>
          </a:bodyPr>
          <a:lstStyle/>
          <a:p>
            <a:pPr indent="0" lvl="0" marL="0" rtl="0" algn="l">
              <a:lnSpc>
                <a:spcPct val="100000"/>
              </a:lnSpc>
              <a:spcBef>
                <a:spcPts val="0"/>
              </a:spcBef>
              <a:spcAft>
                <a:spcPts val="0"/>
              </a:spcAft>
              <a:buSzPts val="4200"/>
              <a:buNone/>
            </a:pPr>
            <a:r>
              <a:rPr lang="en-GB"/>
              <a:t>Subtraction</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1" name="Shape 481"/>
        <p:cNvGrpSpPr/>
        <p:nvPr/>
      </p:nvGrpSpPr>
      <p:grpSpPr>
        <a:xfrm>
          <a:off x="0" y="0"/>
          <a:ext cx="0" cy="0"/>
          <a:chOff x="0" y="0"/>
          <a:chExt cx="0" cy="0"/>
        </a:xfrm>
      </p:grpSpPr>
      <p:pic>
        <p:nvPicPr>
          <p:cNvPr id="482" name="Google Shape;482;p20"/>
          <p:cNvPicPr preferRelativeResize="0"/>
          <p:nvPr/>
        </p:nvPicPr>
        <p:blipFill rotWithShape="1">
          <a:blip r:embed="rId3">
            <a:alphaModFix/>
          </a:blip>
          <a:srcRect b="5752" l="29834" r="9462" t="21621"/>
          <a:stretch/>
        </p:blipFill>
        <p:spPr>
          <a:xfrm>
            <a:off x="0" y="0"/>
            <a:ext cx="9144001" cy="514350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6" name="Shape 486"/>
        <p:cNvGrpSpPr/>
        <p:nvPr/>
      </p:nvGrpSpPr>
      <p:grpSpPr>
        <a:xfrm>
          <a:off x="0" y="0"/>
          <a:ext cx="0" cy="0"/>
          <a:chOff x="0" y="0"/>
          <a:chExt cx="0" cy="0"/>
        </a:xfrm>
      </p:grpSpPr>
      <p:pic>
        <p:nvPicPr>
          <p:cNvPr id="487" name="Google Shape;487;p21"/>
          <p:cNvPicPr preferRelativeResize="0"/>
          <p:nvPr/>
        </p:nvPicPr>
        <p:blipFill rotWithShape="1">
          <a:blip r:embed="rId3">
            <a:alphaModFix/>
          </a:blip>
          <a:srcRect b="5199" l="29834" r="9462" t="21339"/>
          <a:stretch/>
        </p:blipFill>
        <p:spPr>
          <a:xfrm>
            <a:off x="0" y="0"/>
            <a:ext cx="9144001" cy="51435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1" name="Shape 491"/>
        <p:cNvGrpSpPr/>
        <p:nvPr/>
      </p:nvGrpSpPr>
      <p:grpSpPr>
        <a:xfrm>
          <a:off x="0" y="0"/>
          <a:ext cx="0" cy="0"/>
          <a:chOff x="0" y="0"/>
          <a:chExt cx="0" cy="0"/>
        </a:xfrm>
      </p:grpSpPr>
      <p:cxnSp>
        <p:nvCxnSpPr>
          <p:cNvPr id="492" name="Google Shape;492;p22"/>
          <p:cNvCxnSpPr/>
          <p:nvPr/>
        </p:nvCxnSpPr>
        <p:spPr>
          <a:xfrm>
            <a:off x="2550" y="567300"/>
            <a:ext cx="9138900" cy="15600"/>
          </a:xfrm>
          <a:prstGeom prst="straightConnector1">
            <a:avLst/>
          </a:prstGeom>
          <a:noFill/>
          <a:ln cap="flat" cmpd="sng" w="9525">
            <a:solidFill>
              <a:schemeClr val="dk2"/>
            </a:solidFill>
            <a:prstDash val="solid"/>
            <a:round/>
            <a:headEnd len="sm" w="sm" type="none"/>
            <a:tailEnd len="sm" w="sm" type="none"/>
          </a:ln>
        </p:spPr>
      </p:cxnSp>
      <p:cxnSp>
        <p:nvCxnSpPr>
          <p:cNvPr id="493" name="Google Shape;493;p22"/>
          <p:cNvCxnSpPr/>
          <p:nvPr/>
        </p:nvCxnSpPr>
        <p:spPr>
          <a:xfrm>
            <a:off x="5712175" y="-15750"/>
            <a:ext cx="31500" cy="5175000"/>
          </a:xfrm>
          <a:prstGeom prst="straightConnector1">
            <a:avLst/>
          </a:prstGeom>
          <a:noFill/>
          <a:ln cap="flat" cmpd="sng" w="9525">
            <a:solidFill>
              <a:schemeClr val="dk2"/>
            </a:solidFill>
            <a:prstDash val="solid"/>
            <a:round/>
            <a:headEnd len="sm" w="sm" type="none"/>
            <a:tailEnd len="sm" w="sm" type="none"/>
          </a:ln>
        </p:spPr>
      </p:cxnSp>
      <p:sp>
        <p:nvSpPr>
          <p:cNvPr id="494" name="Google Shape;494;p22"/>
          <p:cNvSpPr txBox="1"/>
          <p:nvPr/>
        </p:nvSpPr>
        <p:spPr>
          <a:xfrm>
            <a:off x="2801300" y="0"/>
            <a:ext cx="24765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Representation</a:t>
            </a:r>
            <a:endParaRPr b="0" i="0" sz="2800" u="none" cap="none" strike="noStrike">
              <a:solidFill>
                <a:srgbClr val="000000"/>
              </a:solidFill>
              <a:latin typeface="Roboto"/>
              <a:ea typeface="Roboto"/>
              <a:cs typeface="Roboto"/>
              <a:sym typeface="Roboto"/>
            </a:endParaRPr>
          </a:p>
        </p:txBody>
      </p:sp>
      <p:sp>
        <p:nvSpPr>
          <p:cNvPr id="495" name="Google Shape;495;p22"/>
          <p:cNvSpPr txBox="1"/>
          <p:nvPr/>
        </p:nvSpPr>
        <p:spPr>
          <a:xfrm>
            <a:off x="6467800" y="0"/>
            <a:ext cx="30000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Methodology</a:t>
            </a:r>
            <a:endParaRPr b="0" i="0" sz="1400" u="none" cap="none" strike="noStrike">
              <a:solidFill>
                <a:srgbClr val="000000"/>
              </a:solidFill>
              <a:latin typeface="Arial"/>
              <a:ea typeface="Arial"/>
              <a:cs typeface="Arial"/>
              <a:sym typeface="Arial"/>
            </a:endParaRPr>
          </a:p>
        </p:txBody>
      </p:sp>
      <p:cxnSp>
        <p:nvCxnSpPr>
          <p:cNvPr id="496" name="Google Shape;496;p22"/>
          <p:cNvCxnSpPr/>
          <p:nvPr/>
        </p:nvCxnSpPr>
        <p:spPr>
          <a:xfrm rot="10800000">
            <a:off x="2046850" y="-3500"/>
            <a:ext cx="7200" cy="572400"/>
          </a:xfrm>
          <a:prstGeom prst="straightConnector1">
            <a:avLst/>
          </a:prstGeom>
          <a:noFill/>
          <a:ln cap="flat" cmpd="sng" w="9525">
            <a:solidFill>
              <a:schemeClr val="dk2"/>
            </a:solidFill>
            <a:prstDash val="solid"/>
            <a:round/>
            <a:headEnd len="sm" w="sm" type="none"/>
            <a:tailEnd len="sm" w="sm" type="none"/>
          </a:ln>
        </p:spPr>
      </p:cxnSp>
      <p:sp>
        <p:nvSpPr>
          <p:cNvPr id="497" name="Google Shape;497;p22"/>
          <p:cNvSpPr txBox="1"/>
          <p:nvPr/>
        </p:nvSpPr>
        <p:spPr>
          <a:xfrm>
            <a:off x="2589076" y="597788"/>
            <a:ext cx="2580900" cy="8313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sng" cap="none" strike="noStrike">
                <a:solidFill>
                  <a:srgbClr val="000000"/>
                </a:solidFill>
                <a:latin typeface="Roboto"/>
                <a:ea typeface="Roboto"/>
                <a:cs typeface="Roboto"/>
                <a:sym typeface="Roboto"/>
              </a:rPr>
              <a:t>Calculation: </a:t>
            </a:r>
            <a:endParaRPr b="0" i="0" sz="1400" u="sng"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7 - 3 = 4</a:t>
            </a:r>
            <a:endParaRPr b="0" i="0" sz="1400" u="sng"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Roboto"/>
              <a:ea typeface="Roboto"/>
              <a:cs typeface="Roboto"/>
              <a:sym typeface="Roboto"/>
            </a:endParaRPr>
          </a:p>
        </p:txBody>
      </p:sp>
      <p:cxnSp>
        <p:nvCxnSpPr>
          <p:cNvPr id="498" name="Google Shape;498;p22"/>
          <p:cNvCxnSpPr/>
          <p:nvPr/>
        </p:nvCxnSpPr>
        <p:spPr>
          <a:xfrm flipH="1">
            <a:off x="7424116" y="2124423"/>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499" name="Google Shape;499;p22"/>
          <p:cNvCxnSpPr/>
          <p:nvPr/>
        </p:nvCxnSpPr>
        <p:spPr>
          <a:xfrm flipH="1">
            <a:off x="7424088" y="2906938"/>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500" name="Google Shape;500;p22"/>
          <p:cNvCxnSpPr/>
          <p:nvPr/>
        </p:nvCxnSpPr>
        <p:spPr>
          <a:xfrm flipH="1">
            <a:off x="7424101" y="3594600"/>
            <a:ext cx="3600" cy="279000"/>
          </a:xfrm>
          <a:prstGeom prst="straightConnector1">
            <a:avLst/>
          </a:prstGeom>
          <a:noFill/>
          <a:ln cap="flat" cmpd="sng" w="9525">
            <a:solidFill>
              <a:schemeClr val="dk2"/>
            </a:solidFill>
            <a:prstDash val="solid"/>
            <a:round/>
            <a:headEnd len="sm" w="sm" type="none"/>
            <a:tailEnd len="med" w="med" type="triangle"/>
          </a:ln>
        </p:spPr>
      </p:cxnSp>
      <p:sp>
        <p:nvSpPr>
          <p:cNvPr id="501" name="Google Shape;501;p22"/>
          <p:cNvSpPr/>
          <p:nvPr/>
        </p:nvSpPr>
        <p:spPr>
          <a:xfrm>
            <a:off x="6052950" y="2231500"/>
            <a:ext cx="753300" cy="3003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02" name="Google Shape;502;p22"/>
          <p:cNvSpPr/>
          <p:nvPr/>
        </p:nvSpPr>
        <p:spPr>
          <a:xfrm>
            <a:off x="8313200" y="2318425"/>
            <a:ext cx="717300" cy="1695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503" name="Google Shape;503;p22"/>
          <p:cNvCxnSpPr/>
          <p:nvPr/>
        </p:nvCxnSpPr>
        <p:spPr>
          <a:xfrm flipH="1">
            <a:off x="7420526" y="4297475"/>
            <a:ext cx="10800" cy="239400"/>
          </a:xfrm>
          <a:prstGeom prst="straightConnector1">
            <a:avLst/>
          </a:prstGeom>
          <a:noFill/>
          <a:ln cap="flat" cmpd="sng" w="9525">
            <a:solidFill>
              <a:schemeClr val="dk2"/>
            </a:solidFill>
            <a:prstDash val="solid"/>
            <a:round/>
            <a:headEnd len="sm" w="sm" type="none"/>
            <a:tailEnd len="med" w="med" type="triangle"/>
          </a:ln>
        </p:spPr>
      </p:cxnSp>
      <p:pic>
        <p:nvPicPr>
          <p:cNvPr id="504" name="Google Shape;504;p22"/>
          <p:cNvPicPr preferRelativeResize="0"/>
          <p:nvPr/>
        </p:nvPicPr>
        <p:blipFill rotWithShape="1">
          <a:blip r:embed="rId3">
            <a:alphaModFix/>
          </a:blip>
          <a:srcRect b="11326" l="73878" r="14115" t="30973"/>
          <a:stretch/>
        </p:blipFill>
        <p:spPr>
          <a:xfrm>
            <a:off x="2550" y="582900"/>
            <a:ext cx="2051500" cy="4629366"/>
          </a:xfrm>
          <a:prstGeom prst="rect">
            <a:avLst/>
          </a:prstGeom>
          <a:noFill/>
          <a:ln>
            <a:noFill/>
          </a:ln>
        </p:spPr>
      </p:pic>
      <p:pic>
        <p:nvPicPr>
          <p:cNvPr id="505" name="Google Shape;505;p22"/>
          <p:cNvPicPr preferRelativeResize="0"/>
          <p:nvPr/>
        </p:nvPicPr>
        <p:blipFill rotWithShape="1">
          <a:blip r:embed="rId3">
            <a:alphaModFix/>
          </a:blip>
          <a:srcRect b="63170" l="42438" r="33911" t="31266"/>
          <a:stretch/>
        </p:blipFill>
        <p:spPr>
          <a:xfrm>
            <a:off x="2550" y="134550"/>
            <a:ext cx="2051500" cy="300300"/>
          </a:xfrm>
          <a:prstGeom prst="rect">
            <a:avLst/>
          </a:prstGeom>
          <a:noFill/>
          <a:ln>
            <a:noFill/>
          </a:ln>
        </p:spPr>
      </p:pic>
      <p:pic>
        <p:nvPicPr>
          <p:cNvPr id="506" name="Google Shape;506;p22"/>
          <p:cNvPicPr preferRelativeResize="0"/>
          <p:nvPr/>
        </p:nvPicPr>
        <p:blipFill rotWithShape="1">
          <a:blip r:embed="rId3">
            <a:alphaModFix/>
          </a:blip>
          <a:srcRect b="18221" l="54488" r="29920" t="76796"/>
          <a:stretch/>
        </p:blipFill>
        <p:spPr>
          <a:xfrm>
            <a:off x="7896900" y="815950"/>
            <a:ext cx="1187300" cy="213300"/>
          </a:xfrm>
          <a:prstGeom prst="rect">
            <a:avLst/>
          </a:prstGeom>
          <a:noFill/>
          <a:ln>
            <a:noFill/>
          </a:ln>
        </p:spPr>
      </p:pic>
      <p:pic>
        <p:nvPicPr>
          <p:cNvPr id="507" name="Google Shape;507;p22"/>
          <p:cNvPicPr preferRelativeResize="0"/>
          <p:nvPr/>
        </p:nvPicPr>
        <p:blipFill rotWithShape="1">
          <a:blip r:embed="rId3">
            <a:alphaModFix/>
          </a:blip>
          <a:srcRect b="37797" l="37801" r="52603" t="54088"/>
          <a:stretch/>
        </p:blipFill>
        <p:spPr>
          <a:xfrm>
            <a:off x="6832263" y="1638437"/>
            <a:ext cx="1187324" cy="471425"/>
          </a:xfrm>
          <a:prstGeom prst="rect">
            <a:avLst/>
          </a:prstGeom>
          <a:noFill/>
          <a:ln>
            <a:noFill/>
          </a:ln>
        </p:spPr>
      </p:pic>
      <p:pic>
        <p:nvPicPr>
          <p:cNvPr id="508" name="Google Shape;508;p22"/>
          <p:cNvPicPr preferRelativeResize="0"/>
          <p:nvPr/>
        </p:nvPicPr>
        <p:blipFill rotWithShape="1">
          <a:blip r:embed="rId3">
            <a:alphaModFix/>
          </a:blip>
          <a:srcRect b="23058" l="52839" r="27908" t="66928"/>
          <a:stretch/>
        </p:blipFill>
        <p:spPr>
          <a:xfrm>
            <a:off x="6520363" y="2486000"/>
            <a:ext cx="1811074" cy="442199"/>
          </a:xfrm>
          <a:prstGeom prst="rect">
            <a:avLst/>
          </a:prstGeom>
          <a:noFill/>
          <a:ln>
            <a:noFill/>
          </a:ln>
        </p:spPr>
      </p:pic>
      <p:pic>
        <p:nvPicPr>
          <p:cNvPr id="509" name="Google Shape;509;p22"/>
          <p:cNvPicPr preferRelativeResize="0"/>
          <p:nvPr/>
        </p:nvPicPr>
        <p:blipFill rotWithShape="1">
          <a:blip r:embed="rId3">
            <a:alphaModFix/>
          </a:blip>
          <a:srcRect b="11353" l="52143" r="27006" t="81962"/>
          <a:stretch/>
        </p:blipFill>
        <p:spPr>
          <a:xfrm>
            <a:off x="6345100" y="3944950"/>
            <a:ext cx="2334637" cy="351350"/>
          </a:xfrm>
          <a:prstGeom prst="rect">
            <a:avLst/>
          </a:prstGeom>
          <a:noFill/>
          <a:ln>
            <a:noFill/>
          </a:ln>
        </p:spPr>
      </p:pic>
      <p:pic>
        <p:nvPicPr>
          <p:cNvPr id="510" name="Google Shape;510;p22"/>
          <p:cNvPicPr preferRelativeResize="0"/>
          <p:nvPr/>
        </p:nvPicPr>
        <p:blipFill rotWithShape="1">
          <a:blip r:embed="rId3">
            <a:alphaModFix/>
          </a:blip>
          <a:srcRect b="41856" l="55492" r="30332" t="48900"/>
          <a:stretch/>
        </p:blipFill>
        <p:spPr>
          <a:xfrm>
            <a:off x="2220675" y="2420591"/>
            <a:ext cx="2051500" cy="628024"/>
          </a:xfrm>
          <a:prstGeom prst="rect">
            <a:avLst/>
          </a:prstGeom>
          <a:noFill/>
          <a:ln>
            <a:noFill/>
          </a:ln>
        </p:spPr>
      </p:pic>
      <p:pic>
        <p:nvPicPr>
          <p:cNvPr id="511" name="Google Shape;511;p22"/>
          <p:cNvPicPr preferRelativeResize="0"/>
          <p:nvPr/>
        </p:nvPicPr>
        <p:blipFill rotWithShape="1">
          <a:blip r:embed="rId3">
            <a:alphaModFix/>
          </a:blip>
          <a:srcRect b="21837" l="35528" r="54201" t="65378"/>
          <a:stretch/>
        </p:blipFill>
        <p:spPr>
          <a:xfrm>
            <a:off x="3715500" y="3071018"/>
            <a:ext cx="1422187" cy="831300"/>
          </a:xfrm>
          <a:prstGeom prst="rect">
            <a:avLst/>
          </a:prstGeom>
          <a:noFill/>
          <a:ln>
            <a:noFill/>
          </a:ln>
        </p:spPr>
      </p:pic>
      <p:pic>
        <p:nvPicPr>
          <p:cNvPr id="512" name="Google Shape;512;p22"/>
          <p:cNvPicPr preferRelativeResize="0"/>
          <p:nvPr/>
        </p:nvPicPr>
        <p:blipFill rotWithShape="1">
          <a:blip r:embed="rId3">
            <a:alphaModFix/>
          </a:blip>
          <a:srcRect b="12762" l="40687" r="48873" t="78209"/>
          <a:stretch/>
        </p:blipFill>
        <p:spPr>
          <a:xfrm>
            <a:off x="2220675" y="1260502"/>
            <a:ext cx="2234725" cy="907300"/>
          </a:xfrm>
          <a:prstGeom prst="rect">
            <a:avLst/>
          </a:prstGeom>
          <a:noFill/>
          <a:ln>
            <a:noFill/>
          </a:ln>
        </p:spPr>
      </p:pic>
      <p:pic>
        <p:nvPicPr>
          <p:cNvPr id="513" name="Google Shape;513;p22"/>
          <p:cNvPicPr preferRelativeResize="0"/>
          <p:nvPr/>
        </p:nvPicPr>
        <p:blipFill rotWithShape="1">
          <a:blip r:embed="rId3">
            <a:alphaModFix/>
          </a:blip>
          <a:srcRect b="33554" l="50536" r="39233" t="58954"/>
          <a:stretch/>
        </p:blipFill>
        <p:spPr>
          <a:xfrm>
            <a:off x="6657463" y="4615112"/>
            <a:ext cx="1536900" cy="528399"/>
          </a:xfrm>
          <a:prstGeom prst="rect">
            <a:avLst/>
          </a:prstGeom>
          <a:noFill/>
          <a:ln>
            <a:noFill/>
          </a:ln>
        </p:spPr>
      </p:pic>
      <p:cxnSp>
        <p:nvCxnSpPr>
          <p:cNvPr id="514" name="Google Shape;514;p22"/>
          <p:cNvCxnSpPr/>
          <p:nvPr/>
        </p:nvCxnSpPr>
        <p:spPr>
          <a:xfrm flipH="1">
            <a:off x="7307241" y="1262298"/>
            <a:ext cx="3600" cy="279000"/>
          </a:xfrm>
          <a:prstGeom prst="straightConnector1">
            <a:avLst/>
          </a:prstGeom>
          <a:noFill/>
          <a:ln cap="flat" cmpd="sng" w="9525">
            <a:solidFill>
              <a:schemeClr val="dk2"/>
            </a:solidFill>
            <a:prstDash val="solid"/>
            <a:round/>
            <a:headEnd len="sm" w="sm" type="none"/>
            <a:tailEnd len="med" w="med" type="triangle"/>
          </a:ln>
        </p:spPr>
      </p:cxnSp>
      <p:pic>
        <p:nvPicPr>
          <p:cNvPr id="515" name="Google Shape;515;p22"/>
          <p:cNvPicPr preferRelativeResize="0"/>
          <p:nvPr/>
        </p:nvPicPr>
        <p:blipFill rotWithShape="1">
          <a:blip r:embed="rId3">
            <a:alphaModFix/>
          </a:blip>
          <a:srcRect b="46816" l="45233" r="50202" t="38504"/>
          <a:stretch/>
        </p:blipFill>
        <p:spPr>
          <a:xfrm>
            <a:off x="5909025" y="597799"/>
            <a:ext cx="378986" cy="572400"/>
          </a:xfrm>
          <a:prstGeom prst="rect">
            <a:avLst/>
          </a:prstGeom>
          <a:noFill/>
          <a:ln>
            <a:noFill/>
          </a:ln>
        </p:spPr>
      </p:pic>
      <p:pic>
        <p:nvPicPr>
          <p:cNvPr id="516" name="Google Shape;516;p22"/>
          <p:cNvPicPr preferRelativeResize="0"/>
          <p:nvPr/>
        </p:nvPicPr>
        <p:blipFill rotWithShape="1">
          <a:blip r:embed="rId3">
            <a:alphaModFix/>
          </a:blip>
          <a:srcRect b="56837" l="54585" r="31238" t="36894"/>
          <a:stretch/>
        </p:blipFill>
        <p:spPr>
          <a:xfrm>
            <a:off x="6285863" y="746925"/>
            <a:ext cx="1692273" cy="351350"/>
          </a:xfrm>
          <a:prstGeom prst="rect">
            <a:avLst/>
          </a:prstGeom>
          <a:noFill/>
          <a:ln>
            <a:noFill/>
          </a:ln>
        </p:spPr>
      </p:pic>
      <p:pic>
        <p:nvPicPr>
          <p:cNvPr id="517" name="Google Shape;517;p22"/>
          <p:cNvPicPr preferRelativeResize="0"/>
          <p:nvPr/>
        </p:nvPicPr>
        <p:blipFill rotWithShape="1">
          <a:blip r:embed="rId3">
            <a:alphaModFix/>
          </a:blip>
          <a:srcRect b="21837" l="35528" r="54201" t="65378"/>
          <a:stretch/>
        </p:blipFill>
        <p:spPr>
          <a:xfrm>
            <a:off x="7022624" y="3185952"/>
            <a:ext cx="806568" cy="471450"/>
          </a:xfrm>
          <a:prstGeom prst="rect">
            <a:avLst/>
          </a:prstGeom>
          <a:noFill/>
          <a:ln>
            <a:noFill/>
          </a:ln>
        </p:spPr>
      </p:pic>
      <p:pic>
        <p:nvPicPr>
          <p:cNvPr id="518" name="Google Shape;518;p22"/>
          <p:cNvPicPr preferRelativeResize="0"/>
          <p:nvPr/>
        </p:nvPicPr>
        <p:blipFill rotWithShape="1">
          <a:blip r:embed="rId3">
            <a:alphaModFix/>
          </a:blip>
          <a:srcRect b="47026" l="35956" r="56425" t="38753"/>
          <a:stretch/>
        </p:blipFill>
        <p:spPr>
          <a:xfrm>
            <a:off x="2503250" y="3426625"/>
            <a:ext cx="1035257" cy="90730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2" name="Shape 522"/>
        <p:cNvGrpSpPr/>
        <p:nvPr/>
      </p:nvGrpSpPr>
      <p:grpSpPr>
        <a:xfrm>
          <a:off x="0" y="0"/>
          <a:ext cx="0" cy="0"/>
          <a:chOff x="0" y="0"/>
          <a:chExt cx="0" cy="0"/>
        </a:xfrm>
      </p:grpSpPr>
      <p:cxnSp>
        <p:nvCxnSpPr>
          <p:cNvPr id="523" name="Google Shape;523;p23"/>
          <p:cNvCxnSpPr/>
          <p:nvPr/>
        </p:nvCxnSpPr>
        <p:spPr>
          <a:xfrm>
            <a:off x="2550" y="567300"/>
            <a:ext cx="9138900" cy="15600"/>
          </a:xfrm>
          <a:prstGeom prst="straightConnector1">
            <a:avLst/>
          </a:prstGeom>
          <a:noFill/>
          <a:ln cap="flat" cmpd="sng" w="9525">
            <a:solidFill>
              <a:schemeClr val="dk2"/>
            </a:solidFill>
            <a:prstDash val="solid"/>
            <a:round/>
            <a:headEnd len="sm" w="sm" type="none"/>
            <a:tailEnd len="sm" w="sm" type="none"/>
          </a:ln>
        </p:spPr>
      </p:cxnSp>
      <p:cxnSp>
        <p:nvCxnSpPr>
          <p:cNvPr id="524" name="Google Shape;524;p23"/>
          <p:cNvCxnSpPr/>
          <p:nvPr/>
        </p:nvCxnSpPr>
        <p:spPr>
          <a:xfrm>
            <a:off x="5712175" y="-15750"/>
            <a:ext cx="31500" cy="5175000"/>
          </a:xfrm>
          <a:prstGeom prst="straightConnector1">
            <a:avLst/>
          </a:prstGeom>
          <a:noFill/>
          <a:ln cap="flat" cmpd="sng" w="9525">
            <a:solidFill>
              <a:schemeClr val="dk2"/>
            </a:solidFill>
            <a:prstDash val="solid"/>
            <a:round/>
            <a:headEnd len="sm" w="sm" type="none"/>
            <a:tailEnd len="sm" w="sm" type="none"/>
          </a:ln>
        </p:spPr>
      </p:cxnSp>
      <p:sp>
        <p:nvSpPr>
          <p:cNvPr id="525" name="Google Shape;525;p23"/>
          <p:cNvSpPr txBox="1"/>
          <p:nvPr/>
        </p:nvSpPr>
        <p:spPr>
          <a:xfrm>
            <a:off x="2801300" y="0"/>
            <a:ext cx="24765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Representation</a:t>
            </a:r>
            <a:endParaRPr b="0" i="0" sz="2800" u="none" cap="none" strike="noStrike">
              <a:solidFill>
                <a:srgbClr val="000000"/>
              </a:solidFill>
              <a:latin typeface="Roboto"/>
              <a:ea typeface="Roboto"/>
              <a:cs typeface="Roboto"/>
              <a:sym typeface="Roboto"/>
            </a:endParaRPr>
          </a:p>
        </p:txBody>
      </p:sp>
      <p:sp>
        <p:nvSpPr>
          <p:cNvPr id="526" name="Google Shape;526;p23"/>
          <p:cNvSpPr txBox="1"/>
          <p:nvPr/>
        </p:nvSpPr>
        <p:spPr>
          <a:xfrm>
            <a:off x="6467800" y="0"/>
            <a:ext cx="30000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Methodology</a:t>
            </a:r>
            <a:endParaRPr b="0" i="0" sz="1400" u="none" cap="none" strike="noStrike">
              <a:solidFill>
                <a:srgbClr val="000000"/>
              </a:solidFill>
              <a:latin typeface="Arial"/>
              <a:ea typeface="Arial"/>
              <a:cs typeface="Arial"/>
              <a:sym typeface="Arial"/>
            </a:endParaRPr>
          </a:p>
        </p:txBody>
      </p:sp>
      <p:cxnSp>
        <p:nvCxnSpPr>
          <p:cNvPr id="527" name="Google Shape;527;p23"/>
          <p:cNvCxnSpPr/>
          <p:nvPr/>
        </p:nvCxnSpPr>
        <p:spPr>
          <a:xfrm rot="10800000">
            <a:off x="2046850" y="-3500"/>
            <a:ext cx="7200" cy="572400"/>
          </a:xfrm>
          <a:prstGeom prst="straightConnector1">
            <a:avLst/>
          </a:prstGeom>
          <a:noFill/>
          <a:ln cap="flat" cmpd="sng" w="9525">
            <a:solidFill>
              <a:schemeClr val="dk2"/>
            </a:solidFill>
            <a:prstDash val="solid"/>
            <a:round/>
            <a:headEnd len="sm" w="sm" type="none"/>
            <a:tailEnd len="sm" w="sm" type="none"/>
          </a:ln>
        </p:spPr>
      </p:cxnSp>
      <p:sp>
        <p:nvSpPr>
          <p:cNvPr id="528" name="Google Shape;528;p23"/>
          <p:cNvSpPr txBox="1"/>
          <p:nvPr/>
        </p:nvSpPr>
        <p:spPr>
          <a:xfrm>
            <a:off x="2589076" y="597788"/>
            <a:ext cx="2580900" cy="8313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sng" cap="none" strike="noStrike">
                <a:solidFill>
                  <a:srgbClr val="000000"/>
                </a:solidFill>
                <a:latin typeface="Roboto"/>
                <a:ea typeface="Roboto"/>
                <a:cs typeface="Roboto"/>
                <a:sym typeface="Roboto"/>
              </a:rPr>
              <a:t>Calculation: </a:t>
            </a:r>
            <a:endParaRPr b="0" i="0" sz="1400" u="sng"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14 - 6 = 8</a:t>
            </a:r>
            <a:endParaRPr b="0" i="0" sz="1400" u="sng"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Roboto"/>
              <a:ea typeface="Roboto"/>
              <a:cs typeface="Roboto"/>
              <a:sym typeface="Roboto"/>
            </a:endParaRPr>
          </a:p>
        </p:txBody>
      </p:sp>
      <p:cxnSp>
        <p:nvCxnSpPr>
          <p:cNvPr id="529" name="Google Shape;529;p23"/>
          <p:cNvCxnSpPr/>
          <p:nvPr/>
        </p:nvCxnSpPr>
        <p:spPr>
          <a:xfrm flipH="1">
            <a:off x="7483691" y="1322511"/>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530" name="Google Shape;530;p23"/>
          <p:cNvCxnSpPr/>
          <p:nvPr/>
        </p:nvCxnSpPr>
        <p:spPr>
          <a:xfrm flipH="1">
            <a:off x="7409988" y="2067113"/>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531" name="Google Shape;531;p23"/>
          <p:cNvCxnSpPr/>
          <p:nvPr/>
        </p:nvCxnSpPr>
        <p:spPr>
          <a:xfrm flipH="1">
            <a:off x="7409988" y="2734125"/>
            <a:ext cx="3600" cy="279000"/>
          </a:xfrm>
          <a:prstGeom prst="straightConnector1">
            <a:avLst/>
          </a:prstGeom>
          <a:noFill/>
          <a:ln cap="flat" cmpd="sng" w="9525">
            <a:solidFill>
              <a:schemeClr val="dk2"/>
            </a:solidFill>
            <a:prstDash val="solid"/>
            <a:round/>
            <a:headEnd len="sm" w="sm" type="none"/>
            <a:tailEnd len="med" w="med" type="triangle"/>
          </a:ln>
        </p:spPr>
      </p:cxnSp>
      <p:sp>
        <p:nvSpPr>
          <p:cNvPr id="532" name="Google Shape;532;p23"/>
          <p:cNvSpPr/>
          <p:nvPr/>
        </p:nvSpPr>
        <p:spPr>
          <a:xfrm>
            <a:off x="6052950" y="2231500"/>
            <a:ext cx="753300" cy="3003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33" name="Google Shape;533;p23"/>
          <p:cNvSpPr/>
          <p:nvPr/>
        </p:nvSpPr>
        <p:spPr>
          <a:xfrm>
            <a:off x="8313200" y="2318425"/>
            <a:ext cx="717300" cy="1695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534" name="Google Shape;534;p23"/>
          <p:cNvCxnSpPr/>
          <p:nvPr/>
        </p:nvCxnSpPr>
        <p:spPr>
          <a:xfrm flipH="1">
            <a:off x="7406401" y="3401125"/>
            <a:ext cx="10800" cy="239400"/>
          </a:xfrm>
          <a:prstGeom prst="straightConnector1">
            <a:avLst/>
          </a:prstGeom>
          <a:noFill/>
          <a:ln cap="flat" cmpd="sng" w="9525">
            <a:solidFill>
              <a:schemeClr val="dk2"/>
            </a:solidFill>
            <a:prstDash val="solid"/>
            <a:round/>
            <a:headEnd len="sm" w="sm" type="none"/>
            <a:tailEnd len="med" w="med" type="triangle"/>
          </a:ln>
        </p:spPr>
      </p:cxnSp>
      <p:pic>
        <p:nvPicPr>
          <p:cNvPr id="535" name="Google Shape;535;p23"/>
          <p:cNvPicPr preferRelativeResize="0"/>
          <p:nvPr/>
        </p:nvPicPr>
        <p:blipFill rotWithShape="1">
          <a:blip r:embed="rId3">
            <a:alphaModFix/>
          </a:blip>
          <a:srcRect b="11027" l="73693" r="14189" t="31384"/>
          <a:stretch/>
        </p:blipFill>
        <p:spPr>
          <a:xfrm>
            <a:off x="-27050" y="582900"/>
            <a:ext cx="2073899" cy="4495851"/>
          </a:xfrm>
          <a:prstGeom prst="rect">
            <a:avLst/>
          </a:prstGeom>
          <a:noFill/>
          <a:ln>
            <a:noFill/>
          </a:ln>
        </p:spPr>
      </p:pic>
      <p:pic>
        <p:nvPicPr>
          <p:cNvPr id="536" name="Google Shape;536;p23"/>
          <p:cNvPicPr preferRelativeResize="0"/>
          <p:nvPr/>
        </p:nvPicPr>
        <p:blipFill rotWithShape="1">
          <a:blip r:embed="rId3">
            <a:alphaModFix/>
          </a:blip>
          <a:srcRect b="63323" l="41768" r="33126" t="31008"/>
          <a:stretch/>
        </p:blipFill>
        <p:spPr>
          <a:xfrm>
            <a:off x="-27050" y="134550"/>
            <a:ext cx="2073899" cy="300300"/>
          </a:xfrm>
          <a:prstGeom prst="rect">
            <a:avLst/>
          </a:prstGeom>
          <a:noFill/>
          <a:ln>
            <a:noFill/>
          </a:ln>
        </p:spPr>
      </p:pic>
      <p:pic>
        <p:nvPicPr>
          <p:cNvPr id="537" name="Google Shape;537;p23"/>
          <p:cNvPicPr preferRelativeResize="0"/>
          <p:nvPr/>
        </p:nvPicPr>
        <p:blipFill rotWithShape="1">
          <a:blip r:embed="rId3">
            <a:alphaModFix/>
          </a:blip>
          <a:srcRect b="30594" l="37349" r="54706" t="52944"/>
          <a:stretch/>
        </p:blipFill>
        <p:spPr>
          <a:xfrm>
            <a:off x="6646350" y="675163"/>
            <a:ext cx="686425" cy="676575"/>
          </a:xfrm>
          <a:prstGeom prst="rect">
            <a:avLst/>
          </a:prstGeom>
          <a:noFill/>
          <a:ln>
            <a:noFill/>
          </a:ln>
        </p:spPr>
      </p:pic>
      <p:pic>
        <p:nvPicPr>
          <p:cNvPr id="538" name="Google Shape;538;p23"/>
          <p:cNvPicPr preferRelativeResize="0"/>
          <p:nvPr/>
        </p:nvPicPr>
        <p:blipFill rotWithShape="1">
          <a:blip r:embed="rId3">
            <a:alphaModFix/>
          </a:blip>
          <a:srcRect b="51082" l="62320" r="28961" t="37224"/>
          <a:stretch/>
        </p:blipFill>
        <p:spPr>
          <a:xfrm>
            <a:off x="7971070" y="749155"/>
            <a:ext cx="753301" cy="480557"/>
          </a:xfrm>
          <a:prstGeom prst="rect">
            <a:avLst/>
          </a:prstGeom>
          <a:noFill/>
          <a:ln>
            <a:noFill/>
          </a:ln>
        </p:spPr>
      </p:pic>
      <p:pic>
        <p:nvPicPr>
          <p:cNvPr id="539" name="Google Shape;539;p23"/>
          <p:cNvPicPr preferRelativeResize="0"/>
          <p:nvPr/>
        </p:nvPicPr>
        <p:blipFill rotWithShape="1">
          <a:blip r:embed="rId3">
            <a:alphaModFix/>
          </a:blip>
          <a:srcRect b="11955" l="53345" r="40013" t="77292"/>
          <a:stretch/>
        </p:blipFill>
        <p:spPr>
          <a:xfrm>
            <a:off x="6520850" y="1501613"/>
            <a:ext cx="753301" cy="580022"/>
          </a:xfrm>
          <a:prstGeom prst="rect">
            <a:avLst/>
          </a:prstGeom>
          <a:noFill/>
          <a:ln>
            <a:noFill/>
          </a:ln>
        </p:spPr>
      </p:pic>
      <p:pic>
        <p:nvPicPr>
          <p:cNvPr id="540" name="Google Shape;540;p23"/>
          <p:cNvPicPr preferRelativeResize="0"/>
          <p:nvPr/>
        </p:nvPicPr>
        <p:blipFill rotWithShape="1">
          <a:blip r:embed="rId3">
            <a:alphaModFix/>
          </a:blip>
          <a:srcRect b="42013" l="57095" r="26981" t="38166"/>
          <a:stretch/>
        </p:blipFill>
        <p:spPr>
          <a:xfrm>
            <a:off x="7696850" y="1435775"/>
            <a:ext cx="1142847" cy="676575"/>
          </a:xfrm>
          <a:prstGeom prst="rect">
            <a:avLst/>
          </a:prstGeom>
          <a:noFill/>
          <a:ln>
            <a:noFill/>
          </a:ln>
        </p:spPr>
      </p:pic>
      <p:pic>
        <p:nvPicPr>
          <p:cNvPr id="541" name="Google Shape;541;p23"/>
          <p:cNvPicPr preferRelativeResize="0"/>
          <p:nvPr/>
        </p:nvPicPr>
        <p:blipFill rotWithShape="1">
          <a:blip r:embed="rId3">
            <a:alphaModFix/>
          </a:blip>
          <a:srcRect b="12163" l="53471" r="32653" t="77474"/>
          <a:stretch/>
        </p:blipFill>
        <p:spPr>
          <a:xfrm>
            <a:off x="7479212" y="2280300"/>
            <a:ext cx="1360498" cy="483218"/>
          </a:xfrm>
          <a:prstGeom prst="rect">
            <a:avLst/>
          </a:prstGeom>
          <a:noFill/>
          <a:ln>
            <a:noFill/>
          </a:ln>
        </p:spPr>
      </p:pic>
      <p:pic>
        <p:nvPicPr>
          <p:cNvPr id="542" name="Google Shape;542;p23"/>
          <p:cNvPicPr preferRelativeResize="0"/>
          <p:nvPr/>
        </p:nvPicPr>
        <p:blipFill rotWithShape="1">
          <a:blip r:embed="rId3">
            <a:alphaModFix/>
          </a:blip>
          <a:srcRect b="13800" l="34773" r="46566" t="74505"/>
          <a:stretch/>
        </p:blipFill>
        <p:spPr>
          <a:xfrm>
            <a:off x="6525263" y="3692075"/>
            <a:ext cx="1920463" cy="572400"/>
          </a:xfrm>
          <a:prstGeom prst="rect">
            <a:avLst/>
          </a:prstGeom>
          <a:noFill/>
          <a:ln>
            <a:noFill/>
          </a:ln>
        </p:spPr>
      </p:pic>
      <p:pic>
        <p:nvPicPr>
          <p:cNvPr id="543" name="Google Shape;543;p23"/>
          <p:cNvPicPr preferRelativeResize="0"/>
          <p:nvPr/>
        </p:nvPicPr>
        <p:blipFill rotWithShape="1">
          <a:blip r:embed="rId3">
            <a:alphaModFix/>
          </a:blip>
          <a:srcRect b="12275" l="68701" r="26259" t="77584"/>
          <a:stretch/>
        </p:blipFill>
        <p:spPr>
          <a:xfrm>
            <a:off x="6775937" y="2322512"/>
            <a:ext cx="504997" cy="483226"/>
          </a:xfrm>
          <a:prstGeom prst="rect">
            <a:avLst/>
          </a:prstGeom>
          <a:noFill/>
          <a:ln>
            <a:noFill/>
          </a:ln>
        </p:spPr>
      </p:pic>
      <p:pic>
        <p:nvPicPr>
          <p:cNvPr id="544" name="Google Shape;544;p23"/>
          <p:cNvPicPr preferRelativeResize="0"/>
          <p:nvPr/>
        </p:nvPicPr>
        <p:blipFill rotWithShape="1">
          <a:blip r:embed="rId3">
            <a:alphaModFix/>
          </a:blip>
          <a:srcRect b="25103" l="43350" r="31640" t="68760"/>
          <a:stretch/>
        </p:blipFill>
        <p:spPr>
          <a:xfrm>
            <a:off x="5913475" y="3050262"/>
            <a:ext cx="3144050" cy="366879"/>
          </a:xfrm>
          <a:prstGeom prst="rect">
            <a:avLst/>
          </a:prstGeom>
          <a:noFill/>
          <a:ln>
            <a:noFill/>
          </a:ln>
        </p:spPr>
      </p:pic>
      <p:pic>
        <p:nvPicPr>
          <p:cNvPr id="545" name="Google Shape;545;p23"/>
          <p:cNvPicPr preferRelativeResize="0"/>
          <p:nvPr/>
        </p:nvPicPr>
        <p:blipFill rotWithShape="1">
          <a:blip r:embed="rId3">
            <a:alphaModFix/>
          </a:blip>
          <a:srcRect b="46725" l="35396" r="42789" t="37225"/>
          <a:stretch/>
        </p:blipFill>
        <p:spPr>
          <a:xfrm>
            <a:off x="2249925" y="1636391"/>
            <a:ext cx="3259187" cy="1140476"/>
          </a:xfrm>
          <a:prstGeom prst="rect">
            <a:avLst/>
          </a:prstGeom>
          <a:noFill/>
          <a:ln>
            <a:noFill/>
          </a:ln>
        </p:spPr>
      </p:pic>
      <p:cxnSp>
        <p:nvCxnSpPr>
          <p:cNvPr id="546" name="Google Shape;546;p23"/>
          <p:cNvCxnSpPr/>
          <p:nvPr/>
        </p:nvCxnSpPr>
        <p:spPr>
          <a:xfrm flipH="1">
            <a:off x="7422063" y="4305950"/>
            <a:ext cx="10800" cy="239400"/>
          </a:xfrm>
          <a:prstGeom prst="straightConnector1">
            <a:avLst/>
          </a:prstGeom>
          <a:noFill/>
          <a:ln cap="flat" cmpd="sng" w="9525">
            <a:solidFill>
              <a:schemeClr val="dk2"/>
            </a:solidFill>
            <a:prstDash val="solid"/>
            <a:round/>
            <a:headEnd len="sm" w="sm" type="none"/>
            <a:tailEnd len="med" w="med" type="triangle"/>
          </a:ln>
        </p:spPr>
      </p:cxnSp>
      <p:pic>
        <p:nvPicPr>
          <p:cNvPr id="547" name="Google Shape;547;p23"/>
          <p:cNvPicPr preferRelativeResize="0"/>
          <p:nvPr/>
        </p:nvPicPr>
        <p:blipFill rotWithShape="1">
          <a:blip r:embed="rId3">
            <a:alphaModFix/>
          </a:blip>
          <a:srcRect b="33339" l="50541" r="39175" t="58649"/>
          <a:stretch/>
        </p:blipFill>
        <p:spPr>
          <a:xfrm>
            <a:off x="6883850" y="4545350"/>
            <a:ext cx="1087223" cy="402801"/>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1" name="Shape 551"/>
        <p:cNvGrpSpPr/>
        <p:nvPr/>
      </p:nvGrpSpPr>
      <p:grpSpPr>
        <a:xfrm>
          <a:off x="0" y="0"/>
          <a:ext cx="0" cy="0"/>
          <a:chOff x="0" y="0"/>
          <a:chExt cx="0" cy="0"/>
        </a:xfrm>
      </p:grpSpPr>
      <p:cxnSp>
        <p:nvCxnSpPr>
          <p:cNvPr id="552" name="Google Shape;552;p24"/>
          <p:cNvCxnSpPr/>
          <p:nvPr/>
        </p:nvCxnSpPr>
        <p:spPr>
          <a:xfrm>
            <a:off x="2550" y="567300"/>
            <a:ext cx="9138900" cy="15600"/>
          </a:xfrm>
          <a:prstGeom prst="straightConnector1">
            <a:avLst/>
          </a:prstGeom>
          <a:noFill/>
          <a:ln cap="flat" cmpd="sng" w="9525">
            <a:solidFill>
              <a:schemeClr val="dk2"/>
            </a:solidFill>
            <a:prstDash val="solid"/>
            <a:round/>
            <a:headEnd len="sm" w="sm" type="none"/>
            <a:tailEnd len="sm" w="sm" type="none"/>
          </a:ln>
        </p:spPr>
      </p:cxnSp>
      <p:cxnSp>
        <p:nvCxnSpPr>
          <p:cNvPr id="553" name="Google Shape;553;p24"/>
          <p:cNvCxnSpPr/>
          <p:nvPr/>
        </p:nvCxnSpPr>
        <p:spPr>
          <a:xfrm>
            <a:off x="5712175" y="-15750"/>
            <a:ext cx="31500" cy="5175000"/>
          </a:xfrm>
          <a:prstGeom prst="straightConnector1">
            <a:avLst/>
          </a:prstGeom>
          <a:noFill/>
          <a:ln cap="flat" cmpd="sng" w="9525">
            <a:solidFill>
              <a:schemeClr val="dk2"/>
            </a:solidFill>
            <a:prstDash val="solid"/>
            <a:round/>
            <a:headEnd len="sm" w="sm" type="none"/>
            <a:tailEnd len="sm" w="sm" type="none"/>
          </a:ln>
        </p:spPr>
      </p:cxnSp>
      <p:sp>
        <p:nvSpPr>
          <p:cNvPr id="554" name="Google Shape;554;p24"/>
          <p:cNvSpPr txBox="1"/>
          <p:nvPr/>
        </p:nvSpPr>
        <p:spPr>
          <a:xfrm>
            <a:off x="2801300" y="0"/>
            <a:ext cx="24765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Representation</a:t>
            </a:r>
            <a:endParaRPr b="0" i="0" sz="2800" u="none" cap="none" strike="noStrike">
              <a:solidFill>
                <a:srgbClr val="000000"/>
              </a:solidFill>
              <a:latin typeface="Roboto"/>
              <a:ea typeface="Roboto"/>
              <a:cs typeface="Roboto"/>
              <a:sym typeface="Roboto"/>
            </a:endParaRPr>
          </a:p>
        </p:txBody>
      </p:sp>
      <p:sp>
        <p:nvSpPr>
          <p:cNvPr id="555" name="Google Shape;555;p24"/>
          <p:cNvSpPr txBox="1"/>
          <p:nvPr/>
        </p:nvSpPr>
        <p:spPr>
          <a:xfrm>
            <a:off x="6467800" y="0"/>
            <a:ext cx="30000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Methodology</a:t>
            </a:r>
            <a:endParaRPr b="0" i="0" sz="1400" u="none" cap="none" strike="noStrike">
              <a:solidFill>
                <a:srgbClr val="000000"/>
              </a:solidFill>
              <a:latin typeface="Arial"/>
              <a:ea typeface="Arial"/>
              <a:cs typeface="Arial"/>
              <a:sym typeface="Arial"/>
            </a:endParaRPr>
          </a:p>
        </p:txBody>
      </p:sp>
      <p:cxnSp>
        <p:nvCxnSpPr>
          <p:cNvPr id="556" name="Google Shape;556;p24"/>
          <p:cNvCxnSpPr/>
          <p:nvPr/>
        </p:nvCxnSpPr>
        <p:spPr>
          <a:xfrm rot="10800000">
            <a:off x="2046850" y="-3500"/>
            <a:ext cx="7200" cy="572400"/>
          </a:xfrm>
          <a:prstGeom prst="straightConnector1">
            <a:avLst/>
          </a:prstGeom>
          <a:noFill/>
          <a:ln cap="flat" cmpd="sng" w="9525">
            <a:solidFill>
              <a:schemeClr val="dk2"/>
            </a:solidFill>
            <a:prstDash val="solid"/>
            <a:round/>
            <a:headEnd len="sm" w="sm" type="none"/>
            <a:tailEnd len="sm" w="sm" type="none"/>
          </a:ln>
        </p:spPr>
      </p:cxnSp>
      <p:sp>
        <p:nvSpPr>
          <p:cNvPr id="557" name="Google Shape;557;p24"/>
          <p:cNvSpPr txBox="1"/>
          <p:nvPr/>
        </p:nvSpPr>
        <p:spPr>
          <a:xfrm>
            <a:off x="2589076" y="597788"/>
            <a:ext cx="2580900" cy="8313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sng" cap="none" strike="noStrike">
                <a:solidFill>
                  <a:srgbClr val="000000"/>
                </a:solidFill>
                <a:latin typeface="Roboto"/>
                <a:ea typeface="Roboto"/>
                <a:cs typeface="Roboto"/>
                <a:sym typeface="Roboto"/>
              </a:rPr>
              <a:t>Calculation: </a:t>
            </a:r>
            <a:endParaRPr b="0" i="0" sz="1400" u="sng"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65 - 28 = 37</a:t>
            </a:r>
            <a:endParaRPr b="0" i="0" sz="1400" u="none"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Roboto"/>
              <a:ea typeface="Roboto"/>
              <a:cs typeface="Roboto"/>
              <a:sym typeface="Roboto"/>
            </a:endParaRPr>
          </a:p>
        </p:txBody>
      </p:sp>
      <p:cxnSp>
        <p:nvCxnSpPr>
          <p:cNvPr id="558" name="Google Shape;558;p24"/>
          <p:cNvCxnSpPr/>
          <p:nvPr/>
        </p:nvCxnSpPr>
        <p:spPr>
          <a:xfrm flipH="1">
            <a:off x="7483666" y="1213486"/>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559" name="Google Shape;559;p24"/>
          <p:cNvCxnSpPr/>
          <p:nvPr/>
        </p:nvCxnSpPr>
        <p:spPr>
          <a:xfrm flipH="1">
            <a:off x="7575588" y="1954550"/>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560" name="Google Shape;560;p24"/>
          <p:cNvCxnSpPr/>
          <p:nvPr/>
        </p:nvCxnSpPr>
        <p:spPr>
          <a:xfrm flipH="1">
            <a:off x="7557913" y="2805300"/>
            <a:ext cx="3600" cy="279000"/>
          </a:xfrm>
          <a:prstGeom prst="straightConnector1">
            <a:avLst/>
          </a:prstGeom>
          <a:noFill/>
          <a:ln cap="flat" cmpd="sng" w="9525">
            <a:solidFill>
              <a:schemeClr val="dk2"/>
            </a:solidFill>
            <a:prstDash val="solid"/>
            <a:round/>
            <a:headEnd len="sm" w="sm" type="none"/>
            <a:tailEnd len="med" w="med" type="triangle"/>
          </a:ln>
        </p:spPr>
      </p:cxnSp>
      <p:sp>
        <p:nvSpPr>
          <p:cNvPr id="561" name="Google Shape;561;p24"/>
          <p:cNvSpPr/>
          <p:nvPr/>
        </p:nvSpPr>
        <p:spPr>
          <a:xfrm>
            <a:off x="6052950" y="2231500"/>
            <a:ext cx="753300" cy="3003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2" name="Google Shape;562;p24"/>
          <p:cNvSpPr/>
          <p:nvPr/>
        </p:nvSpPr>
        <p:spPr>
          <a:xfrm>
            <a:off x="8313200" y="2318425"/>
            <a:ext cx="717300" cy="1695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563" name="Google Shape;563;p24"/>
          <p:cNvCxnSpPr/>
          <p:nvPr/>
        </p:nvCxnSpPr>
        <p:spPr>
          <a:xfrm flipH="1">
            <a:off x="7484101" y="3621213"/>
            <a:ext cx="10800" cy="239400"/>
          </a:xfrm>
          <a:prstGeom prst="straightConnector1">
            <a:avLst/>
          </a:prstGeom>
          <a:noFill/>
          <a:ln cap="flat" cmpd="sng" w="9525">
            <a:solidFill>
              <a:schemeClr val="dk2"/>
            </a:solidFill>
            <a:prstDash val="solid"/>
            <a:round/>
            <a:headEnd len="sm" w="sm" type="none"/>
            <a:tailEnd len="med" w="med" type="triangle"/>
          </a:ln>
        </p:spPr>
      </p:cxnSp>
      <p:cxnSp>
        <p:nvCxnSpPr>
          <p:cNvPr id="564" name="Google Shape;564;p24"/>
          <p:cNvCxnSpPr/>
          <p:nvPr/>
        </p:nvCxnSpPr>
        <p:spPr>
          <a:xfrm flipH="1">
            <a:off x="7406401" y="4319788"/>
            <a:ext cx="10800" cy="239400"/>
          </a:xfrm>
          <a:prstGeom prst="straightConnector1">
            <a:avLst/>
          </a:prstGeom>
          <a:noFill/>
          <a:ln cap="flat" cmpd="sng" w="9525">
            <a:solidFill>
              <a:schemeClr val="dk2"/>
            </a:solidFill>
            <a:prstDash val="solid"/>
            <a:round/>
            <a:headEnd len="sm" w="sm" type="none"/>
            <a:tailEnd len="med" w="med" type="triangle"/>
          </a:ln>
        </p:spPr>
      </p:cxnSp>
      <p:pic>
        <p:nvPicPr>
          <p:cNvPr id="565" name="Google Shape;565;p24"/>
          <p:cNvPicPr preferRelativeResize="0"/>
          <p:nvPr/>
        </p:nvPicPr>
        <p:blipFill rotWithShape="1">
          <a:blip r:embed="rId3">
            <a:alphaModFix/>
          </a:blip>
          <a:srcRect b="8923" l="73734" r="14164" t="31066"/>
          <a:stretch/>
        </p:blipFill>
        <p:spPr>
          <a:xfrm>
            <a:off x="2550" y="570500"/>
            <a:ext cx="2044301" cy="4723836"/>
          </a:xfrm>
          <a:prstGeom prst="rect">
            <a:avLst/>
          </a:prstGeom>
          <a:noFill/>
          <a:ln>
            <a:noFill/>
          </a:ln>
        </p:spPr>
      </p:pic>
      <p:pic>
        <p:nvPicPr>
          <p:cNvPr id="566" name="Google Shape;566;p24"/>
          <p:cNvPicPr preferRelativeResize="0"/>
          <p:nvPr/>
        </p:nvPicPr>
        <p:blipFill rotWithShape="1">
          <a:blip r:embed="rId3">
            <a:alphaModFix/>
          </a:blip>
          <a:srcRect b="63554" l="41621" r="32954" t="31204"/>
          <a:stretch/>
        </p:blipFill>
        <p:spPr>
          <a:xfrm>
            <a:off x="2550" y="134550"/>
            <a:ext cx="2044301" cy="300300"/>
          </a:xfrm>
          <a:prstGeom prst="rect">
            <a:avLst/>
          </a:prstGeom>
          <a:noFill/>
          <a:ln>
            <a:noFill/>
          </a:ln>
        </p:spPr>
      </p:pic>
      <p:sp>
        <p:nvSpPr>
          <p:cNvPr id="567" name="Google Shape;567;p24"/>
          <p:cNvSpPr/>
          <p:nvPr/>
        </p:nvSpPr>
        <p:spPr>
          <a:xfrm>
            <a:off x="7671947" y="662038"/>
            <a:ext cx="28800" cy="3891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8" name="Google Shape;568;p24"/>
          <p:cNvSpPr/>
          <p:nvPr/>
        </p:nvSpPr>
        <p:spPr>
          <a:xfrm>
            <a:off x="7728843" y="662038"/>
            <a:ext cx="28800" cy="3891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9" name="Google Shape;569;p24"/>
          <p:cNvSpPr/>
          <p:nvPr/>
        </p:nvSpPr>
        <p:spPr>
          <a:xfrm>
            <a:off x="7785738" y="662038"/>
            <a:ext cx="28800" cy="3891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0" name="Google Shape;570;p24"/>
          <p:cNvSpPr/>
          <p:nvPr/>
        </p:nvSpPr>
        <p:spPr>
          <a:xfrm>
            <a:off x="7859416" y="662038"/>
            <a:ext cx="28800" cy="3891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1" name="Google Shape;571;p24"/>
          <p:cNvSpPr/>
          <p:nvPr/>
        </p:nvSpPr>
        <p:spPr>
          <a:xfrm>
            <a:off x="7933095" y="662038"/>
            <a:ext cx="28800" cy="3891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2" name="Google Shape;572;p24"/>
          <p:cNvSpPr/>
          <p:nvPr/>
        </p:nvSpPr>
        <p:spPr>
          <a:xfrm>
            <a:off x="8006773" y="662038"/>
            <a:ext cx="28800" cy="3891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3" name="Google Shape;573;p24"/>
          <p:cNvSpPr/>
          <p:nvPr/>
        </p:nvSpPr>
        <p:spPr>
          <a:xfrm>
            <a:off x="7655850" y="1134279"/>
            <a:ext cx="60900" cy="792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4" name="Google Shape;574;p24"/>
          <p:cNvSpPr/>
          <p:nvPr/>
        </p:nvSpPr>
        <p:spPr>
          <a:xfrm>
            <a:off x="7769641" y="1072360"/>
            <a:ext cx="60900" cy="792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5" name="Google Shape;575;p24"/>
          <p:cNvSpPr/>
          <p:nvPr/>
        </p:nvSpPr>
        <p:spPr>
          <a:xfrm>
            <a:off x="7757698" y="1244251"/>
            <a:ext cx="60900" cy="792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6" name="Google Shape;576;p24"/>
          <p:cNvSpPr/>
          <p:nvPr/>
        </p:nvSpPr>
        <p:spPr>
          <a:xfrm>
            <a:off x="7883433" y="1143693"/>
            <a:ext cx="60900" cy="792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7" name="Google Shape;577;p24"/>
          <p:cNvSpPr/>
          <p:nvPr/>
        </p:nvSpPr>
        <p:spPr>
          <a:xfrm>
            <a:off x="7990676" y="1201119"/>
            <a:ext cx="60900" cy="792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578" name="Google Shape;578;p24"/>
          <p:cNvPicPr preferRelativeResize="0"/>
          <p:nvPr/>
        </p:nvPicPr>
        <p:blipFill rotWithShape="1">
          <a:blip r:embed="rId3">
            <a:alphaModFix/>
          </a:blip>
          <a:srcRect b="40578" l="50480" r="28053" t="46050"/>
          <a:stretch/>
        </p:blipFill>
        <p:spPr>
          <a:xfrm>
            <a:off x="6866064" y="1613186"/>
            <a:ext cx="1422651" cy="412975"/>
          </a:xfrm>
          <a:prstGeom prst="rect">
            <a:avLst/>
          </a:prstGeom>
          <a:noFill/>
          <a:ln>
            <a:noFill/>
          </a:ln>
        </p:spPr>
      </p:pic>
      <p:pic>
        <p:nvPicPr>
          <p:cNvPr id="579" name="Google Shape;579;p24"/>
          <p:cNvPicPr preferRelativeResize="0"/>
          <p:nvPr/>
        </p:nvPicPr>
        <p:blipFill rotWithShape="1">
          <a:blip r:embed="rId3">
            <a:alphaModFix/>
          </a:blip>
          <a:srcRect b="14613" l="57385" r="27041" t="69769"/>
          <a:stretch/>
        </p:blipFill>
        <p:spPr>
          <a:xfrm>
            <a:off x="7002750" y="2359035"/>
            <a:ext cx="1113963" cy="520525"/>
          </a:xfrm>
          <a:prstGeom prst="rect">
            <a:avLst/>
          </a:prstGeom>
          <a:noFill/>
          <a:ln>
            <a:noFill/>
          </a:ln>
        </p:spPr>
      </p:pic>
      <p:pic>
        <p:nvPicPr>
          <p:cNvPr id="580" name="Google Shape;580;p24"/>
          <p:cNvPicPr preferRelativeResize="0"/>
          <p:nvPr/>
        </p:nvPicPr>
        <p:blipFill rotWithShape="1">
          <a:blip r:embed="rId3">
            <a:alphaModFix/>
          </a:blip>
          <a:srcRect b="15449" l="36217" r="48113" t="68978"/>
          <a:stretch/>
        </p:blipFill>
        <p:spPr>
          <a:xfrm>
            <a:off x="6997700" y="3168387"/>
            <a:ext cx="1124040" cy="520525"/>
          </a:xfrm>
          <a:prstGeom prst="rect">
            <a:avLst/>
          </a:prstGeom>
          <a:noFill/>
          <a:ln>
            <a:noFill/>
          </a:ln>
        </p:spPr>
      </p:pic>
      <p:pic>
        <p:nvPicPr>
          <p:cNvPr id="581" name="Google Shape;581;p24"/>
          <p:cNvPicPr preferRelativeResize="0"/>
          <p:nvPr/>
        </p:nvPicPr>
        <p:blipFill rotWithShape="1">
          <a:blip r:embed="rId3">
            <a:alphaModFix/>
          </a:blip>
          <a:srcRect b="53320" l="46969" r="32683" t="37132"/>
          <a:stretch/>
        </p:blipFill>
        <p:spPr>
          <a:xfrm>
            <a:off x="6540987" y="3902525"/>
            <a:ext cx="1888987" cy="412986"/>
          </a:xfrm>
          <a:prstGeom prst="rect">
            <a:avLst/>
          </a:prstGeom>
          <a:noFill/>
          <a:ln>
            <a:noFill/>
          </a:ln>
        </p:spPr>
      </p:pic>
      <p:pic>
        <p:nvPicPr>
          <p:cNvPr id="582" name="Google Shape;582;p24"/>
          <p:cNvPicPr preferRelativeResize="0"/>
          <p:nvPr/>
        </p:nvPicPr>
        <p:blipFill rotWithShape="1">
          <a:blip r:embed="rId3">
            <a:alphaModFix/>
          </a:blip>
          <a:srcRect b="34342" l="36192" r="50201" t="53784"/>
          <a:stretch/>
        </p:blipFill>
        <p:spPr>
          <a:xfrm>
            <a:off x="2651300" y="1444003"/>
            <a:ext cx="1626899" cy="661551"/>
          </a:xfrm>
          <a:prstGeom prst="rect">
            <a:avLst/>
          </a:prstGeom>
          <a:noFill/>
          <a:ln>
            <a:noFill/>
          </a:ln>
        </p:spPr>
      </p:pic>
      <p:pic>
        <p:nvPicPr>
          <p:cNvPr id="583" name="Google Shape;583;p24"/>
          <p:cNvPicPr preferRelativeResize="0"/>
          <p:nvPr/>
        </p:nvPicPr>
        <p:blipFill rotWithShape="1">
          <a:blip r:embed="rId3">
            <a:alphaModFix/>
          </a:blip>
          <a:srcRect b="45983" l="35827" r="55419" t="37711"/>
          <a:stretch/>
        </p:blipFill>
        <p:spPr>
          <a:xfrm>
            <a:off x="3554375" y="2966655"/>
            <a:ext cx="1360498" cy="1181025"/>
          </a:xfrm>
          <a:prstGeom prst="rect">
            <a:avLst/>
          </a:prstGeom>
          <a:noFill/>
          <a:ln>
            <a:noFill/>
          </a:ln>
        </p:spPr>
      </p:pic>
      <p:pic>
        <p:nvPicPr>
          <p:cNvPr id="584" name="Google Shape;584;p24"/>
          <p:cNvPicPr preferRelativeResize="0"/>
          <p:nvPr/>
        </p:nvPicPr>
        <p:blipFill rotWithShape="1">
          <a:blip r:embed="rId3">
            <a:alphaModFix/>
          </a:blip>
          <a:srcRect b="17114" l="51734" r="42817" t="70416"/>
          <a:stretch/>
        </p:blipFill>
        <p:spPr>
          <a:xfrm>
            <a:off x="7167738" y="4638725"/>
            <a:ext cx="488116" cy="52052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8" name="Shape 588"/>
        <p:cNvGrpSpPr/>
        <p:nvPr/>
      </p:nvGrpSpPr>
      <p:grpSpPr>
        <a:xfrm>
          <a:off x="0" y="0"/>
          <a:ext cx="0" cy="0"/>
          <a:chOff x="0" y="0"/>
          <a:chExt cx="0" cy="0"/>
        </a:xfrm>
      </p:grpSpPr>
      <p:cxnSp>
        <p:nvCxnSpPr>
          <p:cNvPr id="589" name="Google Shape;589;p25"/>
          <p:cNvCxnSpPr/>
          <p:nvPr/>
        </p:nvCxnSpPr>
        <p:spPr>
          <a:xfrm>
            <a:off x="2550" y="567300"/>
            <a:ext cx="9138900" cy="15600"/>
          </a:xfrm>
          <a:prstGeom prst="straightConnector1">
            <a:avLst/>
          </a:prstGeom>
          <a:noFill/>
          <a:ln cap="flat" cmpd="sng" w="9525">
            <a:solidFill>
              <a:schemeClr val="dk2"/>
            </a:solidFill>
            <a:prstDash val="solid"/>
            <a:round/>
            <a:headEnd len="sm" w="sm" type="none"/>
            <a:tailEnd len="sm" w="sm" type="none"/>
          </a:ln>
        </p:spPr>
      </p:cxnSp>
      <p:cxnSp>
        <p:nvCxnSpPr>
          <p:cNvPr id="590" name="Google Shape;590;p25"/>
          <p:cNvCxnSpPr/>
          <p:nvPr/>
        </p:nvCxnSpPr>
        <p:spPr>
          <a:xfrm>
            <a:off x="5712175" y="-15750"/>
            <a:ext cx="31500" cy="5175000"/>
          </a:xfrm>
          <a:prstGeom prst="straightConnector1">
            <a:avLst/>
          </a:prstGeom>
          <a:noFill/>
          <a:ln cap="flat" cmpd="sng" w="9525">
            <a:solidFill>
              <a:schemeClr val="dk2"/>
            </a:solidFill>
            <a:prstDash val="solid"/>
            <a:round/>
            <a:headEnd len="sm" w="sm" type="none"/>
            <a:tailEnd len="sm" w="sm" type="none"/>
          </a:ln>
        </p:spPr>
      </p:cxnSp>
      <p:sp>
        <p:nvSpPr>
          <p:cNvPr id="591" name="Google Shape;591;p25"/>
          <p:cNvSpPr txBox="1"/>
          <p:nvPr/>
        </p:nvSpPr>
        <p:spPr>
          <a:xfrm>
            <a:off x="2801300" y="0"/>
            <a:ext cx="24765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Representation</a:t>
            </a:r>
            <a:endParaRPr b="0" i="0" sz="2800" u="none" cap="none" strike="noStrike">
              <a:solidFill>
                <a:srgbClr val="000000"/>
              </a:solidFill>
              <a:latin typeface="Roboto"/>
              <a:ea typeface="Roboto"/>
              <a:cs typeface="Roboto"/>
              <a:sym typeface="Roboto"/>
            </a:endParaRPr>
          </a:p>
        </p:txBody>
      </p:sp>
      <p:sp>
        <p:nvSpPr>
          <p:cNvPr id="592" name="Google Shape;592;p25"/>
          <p:cNvSpPr txBox="1"/>
          <p:nvPr/>
        </p:nvSpPr>
        <p:spPr>
          <a:xfrm>
            <a:off x="6467800" y="0"/>
            <a:ext cx="30000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Methodology</a:t>
            </a:r>
            <a:endParaRPr b="0" i="0" sz="1400" u="none" cap="none" strike="noStrike">
              <a:solidFill>
                <a:srgbClr val="000000"/>
              </a:solidFill>
              <a:latin typeface="Arial"/>
              <a:ea typeface="Arial"/>
              <a:cs typeface="Arial"/>
              <a:sym typeface="Arial"/>
            </a:endParaRPr>
          </a:p>
        </p:txBody>
      </p:sp>
      <p:cxnSp>
        <p:nvCxnSpPr>
          <p:cNvPr id="593" name="Google Shape;593;p25"/>
          <p:cNvCxnSpPr/>
          <p:nvPr/>
        </p:nvCxnSpPr>
        <p:spPr>
          <a:xfrm rot="10800000">
            <a:off x="2046850" y="-3500"/>
            <a:ext cx="7200" cy="572400"/>
          </a:xfrm>
          <a:prstGeom prst="straightConnector1">
            <a:avLst/>
          </a:prstGeom>
          <a:noFill/>
          <a:ln cap="flat" cmpd="sng" w="9525">
            <a:solidFill>
              <a:schemeClr val="dk2"/>
            </a:solidFill>
            <a:prstDash val="solid"/>
            <a:round/>
            <a:headEnd len="sm" w="sm" type="none"/>
            <a:tailEnd len="sm" w="sm" type="none"/>
          </a:ln>
        </p:spPr>
      </p:cxnSp>
      <p:sp>
        <p:nvSpPr>
          <p:cNvPr id="594" name="Google Shape;594;p25"/>
          <p:cNvSpPr txBox="1"/>
          <p:nvPr/>
        </p:nvSpPr>
        <p:spPr>
          <a:xfrm>
            <a:off x="2592651" y="614900"/>
            <a:ext cx="2580900" cy="8313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sng" cap="none" strike="noStrike">
                <a:solidFill>
                  <a:srgbClr val="000000"/>
                </a:solidFill>
                <a:latin typeface="Roboto"/>
                <a:ea typeface="Roboto"/>
                <a:cs typeface="Roboto"/>
                <a:sym typeface="Roboto"/>
              </a:rPr>
              <a:t>Calculation: </a:t>
            </a:r>
            <a:endParaRPr b="0" i="0" sz="1400" u="sng"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435 - 273 = 262</a:t>
            </a:r>
            <a:endParaRPr b="0" i="0" sz="1400" u="none"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Roboto"/>
              <a:ea typeface="Roboto"/>
              <a:cs typeface="Roboto"/>
              <a:sym typeface="Roboto"/>
            </a:endParaRPr>
          </a:p>
        </p:txBody>
      </p:sp>
      <p:cxnSp>
        <p:nvCxnSpPr>
          <p:cNvPr id="595" name="Google Shape;595;p25"/>
          <p:cNvCxnSpPr/>
          <p:nvPr/>
        </p:nvCxnSpPr>
        <p:spPr>
          <a:xfrm flipH="1">
            <a:off x="7373753" y="1542386"/>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596" name="Google Shape;596;p25"/>
          <p:cNvCxnSpPr/>
          <p:nvPr/>
        </p:nvCxnSpPr>
        <p:spPr>
          <a:xfrm flipH="1">
            <a:off x="7409988" y="2720813"/>
            <a:ext cx="3600" cy="279000"/>
          </a:xfrm>
          <a:prstGeom prst="straightConnector1">
            <a:avLst/>
          </a:prstGeom>
          <a:noFill/>
          <a:ln cap="flat" cmpd="sng" w="9525">
            <a:solidFill>
              <a:schemeClr val="dk2"/>
            </a:solidFill>
            <a:prstDash val="solid"/>
            <a:round/>
            <a:headEnd len="sm" w="sm" type="none"/>
            <a:tailEnd len="med" w="med" type="triangle"/>
          </a:ln>
        </p:spPr>
      </p:cxnSp>
      <p:sp>
        <p:nvSpPr>
          <p:cNvPr id="597" name="Google Shape;597;p25"/>
          <p:cNvSpPr/>
          <p:nvPr/>
        </p:nvSpPr>
        <p:spPr>
          <a:xfrm>
            <a:off x="6052950" y="2231500"/>
            <a:ext cx="753300" cy="3003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98" name="Google Shape;598;p25"/>
          <p:cNvSpPr/>
          <p:nvPr/>
        </p:nvSpPr>
        <p:spPr>
          <a:xfrm>
            <a:off x="8313200" y="2318425"/>
            <a:ext cx="717300" cy="1695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599" name="Google Shape;599;p25"/>
          <p:cNvCxnSpPr/>
          <p:nvPr/>
        </p:nvCxnSpPr>
        <p:spPr>
          <a:xfrm flipH="1">
            <a:off x="7406401" y="3896250"/>
            <a:ext cx="10800" cy="239400"/>
          </a:xfrm>
          <a:prstGeom prst="straightConnector1">
            <a:avLst/>
          </a:prstGeom>
          <a:noFill/>
          <a:ln cap="flat" cmpd="sng" w="9525">
            <a:solidFill>
              <a:schemeClr val="dk2"/>
            </a:solidFill>
            <a:prstDash val="solid"/>
            <a:round/>
            <a:headEnd len="sm" w="sm" type="none"/>
            <a:tailEnd len="med" w="med" type="triangle"/>
          </a:ln>
        </p:spPr>
      </p:cxnSp>
      <p:cxnSp>
        <p:nvCxnSpPr>
          <p:cNvPr id="600" name="Google Shape;600;p25"/>
          <p:cNvCxnSpPr/>
          <p:nvPr/>
        </p:nvCxnSpPr>
        <p:spPr>
          <a:xfrm flipH="1">
            <a:off x="7406401" y="4224275"/>
            <a:ext cx="10800" cy="239400"/>
          </a:xfrm>
          <a:prstGeom prst="straightConnector1">
            <a:avLst/>
          </a:prstGeom>
          <a:noFill/>
          <a:ln cap="flat" cmpd="sng" w="9525">
            <a:solidFill>
              <a:schemeClr val="dk2"/>
            </a:solidFill>
            <a:prstDash val="solid"/>
            <a:round/>
            <a:headEnd len="sm" w="sm" type="none"/>
            <a:tailEnd len="med" w="med" type="triangle"/>
          </a:ln>
        </p:spPr>
      </p:cxnSp>
      <p:pic>
        <p:nvPicPr>
          <p:cNvPr id="601" name="Google Shape;601;p25"/>
          <p:cNvPicPr preferRelativeResize="0"/>
          <p:nvPr/>
        </p:nvPicPr>
        <p:blipFill rotWithShape="1">
          <a:blip r:embed="rId3">
            <a:alphaModFix/>
          </a:blip>
          <a:srcRect b="11716" l="73830" r="14235" t="31067"/>
          <a:stretch/>
        </p:blipFill>
        <p:spPr>
          <a:xfrm>
            <a:off x="2550" y="568673"/>
            <a:ext cx="2051500" cy="4583313"/>
          </a:xfrm>
          <a:prstGeom prst="rect">
            <a:avLst/>
          </a:prstGeom>
          <a:noFill/>
          <a:ln>
            <a:noFill/>
          </a:ln>
        </p:spPr>
      </p:pic>
      <p:pic>
        <p:nvPicPr>
          <p:cNvPr id="602" name="Google Shape;602;p25"/>
          <p:cNvPicPr preferRelativeResize="0"/>
          <p:nvPr/>
        </p:nvPicPr>
        <p:blipFill rotWithShape="1">
          <a:blip r:embed="rId3">
            <a:alphaModFix/>
          </a:blip>
          <a:srcRect b="63347" l="42200" r="33403" t="31219"/>
          <a:stretch/>
        </p:blipFill>
        <p:spPr>
          <a:xfrm>
            <a:off x="0" y="143200"/>
            <a:ext cx="2051500" cy="279001"/>
          </a:xfrm>
          <a:prstGeom prst="rect">
            <a:avLst/>
          </a:prstGeom>
          <a:noFill/>
          <a:ln>
            <a:noFill/>
          </a:ln>
        </p:spPr>
      </p:pic>
      <p:sp>
        <p:nvSpPr>
          <p:cNvPr id="603" name="Google Shape;603;p25"/>
          <p:cNvSpPr/>
          <p:nvPr/>
        </p:nvSpPr>
        <p:spPr>
          <a:xfrm>
            <a:off x="7068543" y="1070973"/>
            <a:ext cx="21600" cy="2436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4" name="Google Shape;604;p25"/>
          <p:cNvSpPr/>
          <p:nvPr/>
        </p:nvSpPr>
        <p:spPr>
          <a:xfrm>
            <a:off x="7113695" y="1073187"/>
            <a:ext cx="21600" cy="2436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5" name="Google Shape;605;p25"/>
          <p:cNvSpPr/>
          <p:nvPr/>
        </p:nvSpPr>
        <p:spPr>
          <a:xfrm>
            <a:off x="7158847" y="1073187"/>
            <a:ext cx="21600" cy="2436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6" name="Google Shape;606;p25"/>
          <p:cNvSpPr/>
          <p:nvPr/>
        </p:nvSpPr>
        <p:spPr>
          <a:xfrm>
            <a:off x="7056544" y="1366875"/>
            <a:ext cx="45600" cy="495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7" name="Google Shape;607;p25"/>
          <p:cNvSpPr/>
          <p:nvPr/>
        </p:nvSpPr>
        <p:spPr>
          <a:xfrm>
            <a:off x="7146848" y="1345209"/>
            <a:ext cx="45600" cy="495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8" name="Google Shape;608;p25"/>
          <p:cNvSpPr/>
          <p:nvPr/>
        </p:nvSpPr>
        <p:spPr>
          <a:xfrm>
            <a:off x="7386761" y="1268119"/>
            <a:ext cx="45600" cy="495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9" name="Google Shape;609;p25"/>
          <p:cNvSpPr/>
          <p:nvPr/>
        </p:nvSpPr>
        <p:spPr>
          <a:xfrm>
            <a:off x="7204873" y="1428729"/>
            <a:ext cx="45600" cy="495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0" name="Google Shape;610;p25"/>
          <p:cNvSpPr/>
          <p:nvPr/>
        </p:nvSpPr>
        <p:spPr>
          <a:xfrm>
            <a:off x="7250380" y="1328081"/>
            <a:ext cx="45600" cy="495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1" name="Google Shape;611;p25"/>
          <p:cNvSpPr/>
          <p:nvPr/>
        </p:nvSpPr>
        <p:spPr>
          <a:xfrm>
            <a:off x="6969863" y="647038"/>
            <a:ext cx="240300" cy="2436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2" name="Google Shape;612;p25"/>
          <p:cNvSpPr/>
          <p:nvPr/>
        </p:nvSpPr>
        <p:spPr>
          <a:xfrm>
            <a:off x="7249147" y="946485"/>
            <a:ext cx="240300" cy="2436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3" name="Google Shape;613;p25"/>
          <p:cNvSpPr/>
          <p:nvPr/>
        </p:nvSpPr>
        <p:spPr>
          <a:xfrm>
            <a:off x="7540934" y="663982"/>
            <a:ext cx="240300" cy="2436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4" name="Google Shape;614;p25"/>
          <p:cNvSpPr/>
          <p:nvPr/>
        </p:nvSpPr>
        <p:spPr>
          <a:xfrm>
            <a:off x="7250376" y="663982"/>
            <a:ext cx="240300" cy="243600"/>
          </a:xfrm>
          <a:prstGeom prst="rect">
            <a:avLst/>
          </a:prstGeom>
          <a:solidFill>
            <a:srgbClr val="9900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615" name="Google Shape;615;p25"/>
          <p:cNvPicPr preferRelativeResize="0"/>
          <p:nvPr/>
        </p:nvPicPr>
        <p:blipFill rotWithShape="1">
          <a:blip r:embed="rId3">
            <a:alphaModFix/>
          </a:blip>
          <a:srcRect b="14909" l="57484" r="26634" t="69866"/>
          <a:stretch/>
        </p:blipFill>
        <p:spPr>
          <a:xfrm>
            <a:off x="6734850" y="2049688"/>
            <a:ext cx="1281407" cy="572400"/>
          </a:xfrm>
          <a:prstGeom prst="rect">
            <a:avLst/>
          </a:prstGeom>
          <a:noFill/>
          <a:ln>
            <a:noFill/>
          </a:ln>
        </p:spPr>
      </p:pic>
      <p:pic>
        <p:nvPicPr>
          <p:cNvPr id="616" name="Google Shape;616;p25"/>
          <p:cNvPicPr preferRelativeResize="0"/>
          <p:nvPr/>
        </p:nvPicPr>
        <p:blipFill rotWithShape="1">
          <a:blip r:embed="rId3">
            <a:alphaModFix/>
          </a:blip>
          <a:srcRect b="15232" l="35551" r="47966" t="69123"/>
          <a:stretch/>
        </p:blipFill>
        <p:spPr>
          <a:xfrm>
            <a:off x="6764687" y="3235225"/>
            <a:ext cx="1294213" cy="572400"/>
          </a:xfrm>
          <a:prstGeom prst="rect">
            <a:avLst/>
          </a:prstGeom>
          <a:noFill/>
          <a:ln>
            <a:noFill/>
          </a:ln>
        </p:spPr>
      </p:pic>
      <p:pic>
        <p:nvPicPr>
          <p:cNvPr id="617" name="Google Shape;617;p25"/>
          <p:cNvPicPr preferRelativeResize="0"/>
          <p:nvPr/>
        </p:nvPicPr>
        <p:blipFill rotWithShape="1">
          <a:blip r:embed="rId3">
            <a:alphaModFix/>
          </a:blip>
          <a:srcRect b="48451" l="59648" r="27334" t="39675"/>
          <a:stretch/>
        </p:blipFill>
        <p:spPr>
          <a:xfrm>
            <a:off x="2639668" y="3807625"/>
            <a:ext cx="2051500" cy="871887"/>
          </a:xfrm>
          <a:prstGeom prst="rect">
            <a:avLst/>
          </a:prstGeom>
          <a:noFill/>
          <a:ln>
            <a:noFill/>
          </a:ln>
        </p:spPr>
      </p:pic>
      <p:pic>
        <p:nvPicPr>
          <p:cNvPr id="618" name="Google Shape;618;p25"/>
          <p:cNvPicPr preferRelativeResize="0"/>
          <p:nvPr/>
        </p:nvPicPr>
        <p:blipFill rotWithShape="1">
          <a:blip r:embed="rId3">
            <a:alphaModFix/>
          </a:blip>
          <a:srcRect b="49031" l="47125" r="41506" t="40316"/>
          <a:stretch/>
        </p:blipFill>
        <p:spPr>
          <a:xfrm>
            <a:off x="3546250" y="2487925"/>
            <a:ext cx="2051500" cy="895853"/>
          </a:xfrm>
          <a:prstGeom prst="rect">
            <a:avLst/>
          </a:prstGeom>
          <a:noFill/>
          <a:ln>
            <a:noFill/>
          </a:ln>
        </p:spPr>
      </p:pic>
      <p:pic>
        <p:nvPicPr>
          <p:cNvPr id="619" name="Google Shape;619;p25"/>
          <p:cNvPicPr preferRelativeResize="0"/>
          <p:nvPr/>
        </p:nvPicPr>
        <p:blipFill rotWithShape="1">
          <a:blip r:embed="rId3">
            <a:alphaModFix/>
          </a:blip>
          <a:srcRect b="43771" l="36070" r="53685" t="37534"/>
          <a:stretch/>
        </p:blipFill>
        <p:spPr>
          <a:xfrm>
            <a:off x="2354247" y="1478225"/>
            <a:ext cx="1191999" cy="1013641"/>
          </a:xfrm>
          <a:prstGeom prst="rect">
            <a:avLst/>
          </a:prstGeom>
          <a:noFill/>
          <a:ln>
            <a:noFill/>
          </a:ln>
        </p:spPr>
      </p:pic>
      <p:pic>
        <p:nvPicPr>
          <p:cNvPr id="620" name="Google Shape;620;p25"/>
          <p:cNvPicPr preferRelativeResize="0"/>
          <p:nvPr/>
        </p:nvPicPr>
        <p:blipFill rotWithShape="1">
          <a:blip r:embed="rId3">
            <a:alphaModFix/>
          </a:blip>
          <a:srcRect b="18356" l="51651" r="42946" t="69770"/>
          <a:stretch/>
        </p:blipFill>
        <p:spPr>
          <a:xfrm>
            <a:off x="6969801" y="4232151"/>
            <a:ext cx="811500" cy="83130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4" name="Shape 624"/>
        <p:cNvGrpSpPr/>
        <p:nvPr/>
      </p:nvGrpSpPr>
      <p:grpSpPr>
        <a:xfrm>
          <a:off x="0" y="0"/>
          <a:ext cx="0" cy="0"/>
          <a:chOff x="0" y="0"/>
          <a:chExt cx="0" cy="0"/>
        </a:xfrm>
      </p:grpSpPr>
      <p:cxnSp>
        <p:nvCxnSpPr>
          <p:cNvPr id="625" name="Google Shape;625;p26"/>
          <p:cNvCxnSpPr/>
          <p:nvPr/>
        </p:nvCxnSpPr>
        <p:spPr>
          <a:xfrm>
            <a:off x="2550" y="567300"/>
            <a:ext cx="9138900" cy="15600"/>
          </a:xfrm>
          <a:prstGeom prst="straightConnector1">
            <a:avLst/>
          </a:prstGeom>
          <a:noFill/>
          <a:ln cap="flat" cmpd="sng" w="9525">
            <a:solidFill>
              <a:schemeClr val="dk2"/>
            </a:solidFill>
            <a:prstDash val="solid"/>
            <a:round/>
            <a:headEnd len="sm" w="sm" type="none"/>
            <a:tailEnd len="sm" w="sm" type="none"/>
          </a:ln>
        </p:spPr>
      </p:cxnSp>
      <p:cxnSp>
        <p:nvCxnSpPr>
          <p:cNvPr id="626" name="Google Shape;626;p26"/>
          <p:cNvCxnSpPr/>
          <p:nvPr/>
        </p:nvCxnSpPr>
        <p:spPr>
          <a:xfrm>
            <a:off x="5712175" y="-15750"/>
            <a:ext cx="31500" cy="5175000"/>
          </a:xfrm>
          <a:prstGeom prst="straightConnector1">
            <a:avLst/>
          </a:prstGeom>
          <a:noFill/>
          <a:ln cap="flat" cmpd="sng" w="9525">
            <a:solidFill>
              <a:schemeClr val="dk2"/>
            </a:solidFill>
            <a:prstDash val="solid"/>
            <a:round/>
            <a:headEnd len="sm" w="sm" type="none"/>
            <a:tailEnd len="sm" w="sm" type="none"/>
          </a:ln>
        </p:spPr>
      </p:cxnSp>
      <p:sp>
        <p:nvSpPr>
          <p:cNvPr id="627" name="Google Shape;627;p26"/>
          <p:cNvSpPr txBox="1"/>
          <p:nvPr/>
        </p:nvSpPr>
        <p:spPr>
          <a:xfrm>
            <a:off x="2801300" y="0"/>
            <a:ext cx="24765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Representation</a:t>
            </a:r>
            <a:endParaRPr b="0" i="0" sz="2800" u="none" cap="none" strike="noStrike">
              <a:solidFill>
                <a:srgbClr val="000000"/>
              </a:solidFill>
              <a:latin typeface="Roboto"/>
              <a:ea typeface="Roboto"/>
              <a:cs typeface="Roboto"/>
              <a:sym typeface="Roboto"/>
            </a:endParaRPr>
          </a:p>
        </p:txBody>
      </p:sp>
      <p:sp>
        <p:nvSpPr>
          <p:cNvPr id="628" name="Google Shape;628;p26"/>
          <p:cNvSpPr txBox="1"/>
          <p:nvPr/>
        </p:nvSpPr>
        <p:spPr>
          <a:xfrm>
            <a:off x="6467800" y="0"/>
            <a:ext cx="30000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Methodology</a:t>
            </a:r>
            <a:endParaRPr b="0" i="0" sz="1400" u="none" cap="none" strike="noStrike">
              <a:solidFill>
                <a:srgbClr val="000000"/>
              </a:solidFill>
              <a:latin typeface="Arial"/>
              <a:ea typeface="Arial"/>
              <a:cs typeface="Arial"/>
              <a:sym typeface="Arial"/>
            </a:endParaRPr>
          </a:p>
        </p:txBody>
      </p:sp>
      <p:cxnSp>
        <p:nvCxnSpPr>
          <p:cNvPr id="629" name="Google Shape;629;p26"/>
          <p:cNvCxnSpPr/>
          <p:nvPr/>
        </p:nvCxnSpPr>
        <p:spPr>
          <a:xfrm rot="10800000">
            <a:off x="2046850" y="-3500"/>
            <a:ext cx="7200" cy="572400"/>
          </a:xfrm>
          <a:prstGeom prst="straightConnector1">
            <a:avLst/>
          </a:prstGeom>
          <a:noFill/>
          <a:ln cap="flat" cmpd="sng" w="9525">
            <a:solidFill>
              <a:schemeClr val="dk2"/>
            </a:solidFill>
            <a:prstDash val="solid"/>
            <a:round/>
            <a:headEnd len="sm" w="sm" type="none"/>
            <a:tailEnd len="sm" w="sm" type="none"/>
          </a:ln>
        </p:spPr>
      </p:cxnSp>
      <p:sp>
        <p:nvSpPr>
          <p:cNvPr id="630" name="Google Shape;630;p26"/>
          <p:cNvSpPr txBox="1"/>
          <p:nvPr/>
        </p:nvSpPr>
        <p:spPr>
          <a:xfrm>
            <a:off x="2589076" y="597788"/>
            <a:ext cx="2580900" cy="8313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sng" cap="none" strike="noStrike">
                <a:solidFill>
                  <a:srgbClr val="000000"/>
                </a:solidFill>
                <a:latin typeface="Roboto"/>
                <a:ea typeface="Roboto"/>
                <a:cs typeface="Roboto"/>
                <a:sym typeface="Roboto"/>
              </a:rPr>
              <a:t>Calculation: </a:t>
            </a:r>
            <a:endParaRPr b="0" i="0" sz="1400" u="sng"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4,357 - 2,735 = 1,622</a:t>
            </a:r>
            <a:endParaRPr b="0" i="0" sz="1400" u="none"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Roboto"/>
              <a:ea typeface="Roboto"/>
              <a:cs typeface="Roboto"/>
              <a:sym typeface="Roboto"/>
            </a:endParaRPr>
          </a:p>
        </p:txBody>
      </p:sp>
      <p:cxnSp>
        <p:nvCxnSpPr>
          <p:cNvPr id="631" name="Google Shape;631;p26"/>
          <p:cNvCxnSpPr/>
          <p:nvPr/>
        </p:nvCxnSpPr>
        <p:spPr>
          <a:xfrm flipH="1">
            <a:off x="7319491" y="1588436"/>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632" name="Google Shape;632;p26"/>
          <p:cNvCxnSpPr/>
          <p:nvPr/>
        </p:nvCxnSpPr>
        <p:spPr>
          <a:xfrm flipH="1">
            <a:off x="7349263" y="2738588"/>
            <a:ext cx="3600" cy="279000"/>
          </a:xfrm>
          <a:prstGeom prst="straightConnector1">
            <a:avLst/>
          </a:prstGeom>
          <a:noFill/>
          <a:ln cap="flat" cmpd="sng" w="9525">
            <a:solidFill>
              <a:schemeClr val="dk2"/>
            </a:solidFill>
            <a:prstDash val="solid"/>
            <a:round/>
            <a:headEnd len="sm" w="sm" type="none"/>
            <a:tailEnd len="med" w="med" type="triangle"/>
          </a:ln>
        </p:spPr>
      </p:cxnSp>
      <p:sp>
        <p:nvSpPr>
          <p:cNvPr id="633" name="Google Shape;633;p26"/>
          <p:cNvSpPr/>
          <p:nvPr/>
        </p:nvSpPr>
        <p:spPr>
          <a:xfrm>
            <a:off x="6052950" y="2231500"/>
            <a:ext cx="753300" cy="3003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4" name="Google Shape;634;p26"/>
          <p:cNvSpPr/>
          <p:nvPr/>
        </p:nvSpPr>
        <p:spPr>
          <a:xfrm>
            <a:off x="6168938" y="832338"/>
            <a:ext cx="717300" cy="1695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635" name="Google Shape;635;p26"/>
          <p:cNvCxnSpPr/>
          <p:nvPr/>
        </p:nvCxnSpPr>
        <p:spPr>
          <a:xfrm flipH="1">
            <a:off x="7406401" y="3841713"/>
            <a:ext cx="10800" cy="239400"/>
          </a:xfrm>
          <a:prstGeom prst="straightConnector1">
            <a:avLst/>
          </a:prstGeom>
          <a:noFill/>
          <a:ln cap="flat" cmpd="sng" w="9525">
            <a:solidFill>
              <a:schemeClr val="dk2"/>
            </a:solidFill>
            <a:prstDash val="solid"/>
            <a:round/>
            <a:headEnd len="sm" w="sm" type="none"/>
            <a:tailEnd len="med" w="med" type="triangle"/>
          </a:ln>
        </p:spPr>
      </p:cxnSp>
      <p:pic>
        <p:nvPicPr>
          <p:cNvPr id="636" name="Google Shape;636;p26"/>
          <p:cNvPicPr preferRelativeResize="0"/>
          <p:nvPr/>
        </p:nvPicPr>
        <p:blipFill rotWithShape="1">
          <a:blip r:embed="rId3">
            <a:alphaModFix/>
          </a:blip>
          <a:srcRect b="11154" l="73855" r="14175" t="30897"/>
          <a:stretch/>
        </p:blipFill>
        <p:spPr>
          <a:xfrm>
            <a:off x="2550" y="569400"/>
            <a:ext cx="2044301" cy="4636243"/>
          </a:xfrm>
          <a:prstGeom prst="rect">
            <a:avLst/>
          </a:prstGeom>
          <a:noFill/>
          <a:ln>
            <a:noFill/>
          </a:ln>
        </p:spPr>
      </p:pic>
      <p:pic>
        <p:nvPicPr>
          <p:cNvPr id="637" name="Google Shape;637;p26"/>
          <p:cNvPicPr preferRelativeResize="0"/>
          <p:nvPr/>
        </p:nvPicPr>
        <p:blipFill rotWithShape="1">
          <a:blip r:embed="rId3">
            <a:alphaModFix/>
          </a:blip>
          <a:srcRect b="63673" l="42057" r="33128" t="31253"/>
          <a:stretch/>
        </p:blipFill>
        <p:spPr>
          <a:xfrm>
            <a:off x="2550" y="107125"/>
            <a:ext cx="2044301" cy="300300"/>
          </a:xfrm>
          <a:prstGeom prst="rect">
            <a:avLst/>
          </a:prstGeom>
          <a:noFill/>
          <a:ln>
            <a:noFill/>
          </a:ln>
        </p:spPr>
      </p:pic>
      <p:pic>
        <p:nvPicPr>
          <p:cNvPr id="638" name="Google Shape;638;p26"/>
          <p:cNvPicPr preferRelativeResize="0"/>
          <p:nvPr/>
        </p:nvPicPr>
        <p:blipFill rotWithShape="1">
          <a:blip r:embed="rId4">
            <a:alphaModFix/>
          </a:blip>
          <a:srcRect b="49934" l="0" r="88174" t="33543"/>
          <a:stretch/>
        </p:blipFill>
        <p:spPr>
          <a:xfrm>
            <a:off x="6742488" y="670013"/>
            <a:ext cx="219950" cy="211984"/>
          </a:xfrm>
          <a:prstGeom prst="rect">
            <a:avLst/>
          </a:prstGeom>
          <a:noFill/>
          <a:ln>
            <a:noFill/>
          </a:ln>
        </p:spPr>
      </p:pic>
      <p:pic>
        <p:nvPicPr>
          <p:cNvPr id="639" name="Google Shape;639;p26"/>
          <p:cNvPicPr preferRelativeResize="0"/>
          <p:nvPr/>
        </p:nvPicPr>
        <p:blipFill rotWithShape="1">
          <a:blip r:embed="rId4">
            <a:alphaModFix/>
          </a:blip>
          <a:srcRect b="49934" l="0" r="88174" t="33543"/>
          <a:stretch/>
        </p:blipFill>
        <p:spPr>
          <a:xfrm>
            <a:off x="6999903" y="670013"/>
            <a:ext cx="219950" cy="211984"/>
          </a:xfrm>
          <a:prstGeom prst="rect">
            <a:avLst/>
          </a:prstGeom>
          <a:noFill/>
          <a:ln>
            <a:noFill/>
          </a:ln>
        </p:spPr>
      </p:pic>
      <p:pic>
        <p:nvPicPr>
          <p:cNvPr id="640" name="Google Shape;640;p26"/>
          <p:cNvPicPr preferRelativeResize="0"/>
          <p:nvPr/>
        </p:nvPicPr>
        <p:blipFill rotWithShape="1">
          <a:blip r:embed="rId4">
            <a:alphaModFix/>
          </a:blip>
          <a:srcRect b="49934" l="0" r="88174" t="33543"/>
          <a:stretch/>
        </p:blipFill>
        <p:spPr>
          <a:xfrm>
            <a:off x="7257318" y="670013"/>
            <a:ext cx="219950" cy="211984"/>
          </a:xfrm>
          <a:prstGeom prst="rect">
            <a:avLst/>
          </a:prstGeom>
          <a:noFill/>
          <a:ln>
            <a:noFill/>
          </a:ln>
        </p:spPr>
      </p:pic>
      <p:pic>
        <p:nvPicPr>
          <p:cNvPr id="641" name="Google Shape;641;p26"/>
          <p:cNvPicPr preferRelativeResize="0"/>
          <p:nvPr/>
        </p:nvPicPr>
        <p:blipFill rotWithShape="1">
          <a:blip r:embed="rId4">
            <a:alphaModFix/>
          </a:blip>
          <a:srcRect b="49934" l="0" r="88174" t="33543"/>
          <a:stretch/>
        </p:blipFill>
        <p:spPr>
          <a:xfrm>
            <a:off x="7514733" y="670013"/>
            <a:ext cx="219950" cy="211984"/>
          </a:xfrm>
          <a:prstGeom prst="rect">
            <a:avLst/>
          </a:prstGeom>
          <a:noFill/>
          <a:ln>
            <a:noFill/>
          </a:ln>
        </p:spPr>
      </p:pic>
      <p:pic>
        <p:nvPicPr>
          <p:cNvPr id="642" name="Google Shape;642;p26"/>
          <p:cNvPicPr preferRelativeResize="0"/>
          <p:nvPr/>
        </p:nvPicPr>
        <p:blipFill rotWithShape="1">
          <a:blip r:embed="rId4">
            <a:alphaModFix/>
          </a:blip>
          <a:srcRect b="33318" l="0" r="87521" t="50178"/>
          <a:stretch/>
        </p:blipFill>
        <p:spPr>
          <a:xfrm>
            <a:off x="7219853" y="881996"/>
            <a:ext cx="195705" cy="178525"/>
          </a:xfrm>
          <a:prstGeom prst="rect">
            <a:avLst/>
          </a:prstGeom>
          <a:noFill/>
          <a:ln>
            <a:noFill/>
          </a:ln>
        </p:spPr>
      </p:pic>
      <p:pic>
        <p:nvPicPr>
          <p:cNvPr id="643" name="Google Shape;643;p26"/>
          <p:cNvPicPr preferRelativeResize="0"/>
          <p:nvPr/>
        </p:nvPicPr>
        <p:blipFill rotWithShape="1">
          <a:blip r:embed="rId4">
            <a:alphaModFix/>
          </a:blip>
          <a:srcRect b="33318" l="0" r="87521" t="50178"/>
          <a:stretch/>
        </p:blipFill>
        <p:spPr>
          <a:xfrm>
            <a:off x="6963867" y="881996"/>
            <a:ext cx="195705" cy="178525"/>
          </a:xfrm>
          <a:prstGeom prst="rect">
            <a:avLst/>
          </a:prstGeom>
          <a:noFill/>
          <a:ln>
            <a:noFill/>
          </a:ln>
        </p:spPr>
      </p:pic>
      <p:pic>
        <p:nvPicPr>
          <p:cNvPr id="644" name="Google Shape;644;p26"/>
          <p:cNvPicPr preferRelativeResize="0"/>
          <p:nvPr/>
        </p:nvPicPr>
        <p:blipFill rotWithShape="1">
          <a:blip r:embed="rId4">
            <a:alphaModFix/>
          </a:blip>
          <a:srcRect b="33318" l="0" r="87521" t="50178"/>
          <a:stretch/>
        </p:blipFill>
        <p:spPr>
          <a:xfrm>
            <a:off x="6754604" y="881996"/>
            <a:ext cx="195705" cy="178525"/>
          </a:xfrm>
          <a:prstGeom prst="rect">
            <a:avLst/>
          </a:prstGeom>
          <a:noFill/>
          <a:ln>
            <a:noFill/>
          </a:ln>
        </p:spPr>
      </p:pic>
      <p:pic>
        <p:nvPicPr>
          <p:cNvPr id="645" name="Google Shape;645;p26"/>
          <p:cNvPicPr preferRelativeResize="0"/>
          <p:nvPr/>
        </p:nvPicPr>
        <p:blipFill rotWithShape="1">
          <a:blip r:embed="rId4">
            <a:alphaModFix/>
          </a:blip>
          <a:srcRect b="15590" l="0" r="85752" t="65567"/>
          <a:stretch/>
        </p:blipFill>
        <p:spPr>
          <a:xfrm>
            <a:off x="6754604" y="1094082"/>
            <a:ext cx="195705" cy="178525"/>
          </a:xfrm>
          <a:prstGeom prst="rect">
            <a:avLst/>
          </a:prstGeom>
          <a:noFill/>
          <a:ln>
            <a:noFill/>
          </a:ln>
        </p:spPr>
      </p:pic>
      <p:pic>
        <p:nvPicPr>
          <p:cNvPr id="646" name="Google Shape;646;p26"/>
          <p:cNvPicPr preferRelativeResize="0"/>
          <p:nvPr/>
        </p:nvPicPr>
        <p:blipFill rotWithShape="1">
          <a:blip r:embed="rId4">
            <a:alphaModFix/>
          </a:blip>
          <a:srcRect b="15590" l="0" r="85752" t="65567"/>
          <a:stretch/>
        </p:blipFill>
        <p:spPr>
          <a:xfrm>
            <a:off x="7224489" y="1094082"/>
            <a:ext cx="195705" cy="178525"/>
          </a:xfrm>
          <a:prstGeom prst="rect">
            <a:avLst/>
          </a:prstGeom>
          <a:noFill/>
          <a:ln>
            <a:noFill/>
          </a:ln>
        </p:spPr>
      </p:pic>
      <p:pic>
        <p:nvPicPr>
          <p:cNvPr id="647" name="Google Shape;647;p26"/>
          <p:cNvPicPr preferRelativeResize="0"/>
          <p:nvPr/>
        </p:nvPicPr>
        <p:blipFill rotWithShape="1">
          <a:blip r:embed="rId4">
            <a:alphaModFix/>
          </a:blip>
          <a:srcRect b="15590" l="0" r="85752" t="65567"/>
          <a:stretch/>
        </p:blipFill>
        <p:spPr>
          <a:xfrm>
            <a:off x="6999889" y="1105133"/>
            <a:ext cx="195705" cy="178525"/>
          </a:xfrm>
          <a:prstGeom prst="rect">
            <a:avLst/>
          </a:prstGeom>
          <a:noFill/>
          <a:ln>
            <a:noFill/>
          </a:ln>
        </p:spPr>
      </p:pic>
      <p:pic>
        <p:nvPicPr>
          <p:cNvPr id="648" name="Google Shape;648;p26"/>
          <p:cNvPicPr preferRelativeResize="0"/>
          <p:nvPr/>
        </p:nvPicPr>
        <p:blipFill rotWithShape="1">
          <a:blip r:embed="rId4">
            <a:alphaModFix/>
          </a:blip>
          <a:srcRect b="15590" l="0" r="85752" t="65567"/>
          <a:stretch/>
        </p:blipFill>
        <p:spPr>
          <a:xfrm>
            <a:off x="7449104" y="1094082"/>
            <a:ext cx="195705" cy="178525"/>
          </a:xfrm>
          <a:prstGeom prst="rect">
            <a:avLst/>
          </a:prstGeom>
          <a:noFill/>
          <a:ln>
            <a:noFill/>
          </a:ln>
        </p:spPr>
      </p:pic>
      <p:pic>
        <p:nvPicPr>
          <p:cNvPr id="649" name="Google Shape;649;p26"/>
          <p:cNvPicPr preferRelativeResize="0"/>
          <p:nvPr/>
        </p:nvPicPr>
        <p:blipFill rotWithShape="1">
          <a:blip r:embed="rId4">
            <a:alphaModFix/>
          </a:blip>
          <a:srcRect b="15590" l="0" r="85752" t="65567"/>
          <a:stretch/>
        </p:blipFill>
        <p:spPr>
          <a:xfrm>
            <a:off x="7673711" y="1094082"/>
            <a:ext cx="195705" cy="178525"/>
          </a:xfrm>
          <a:prstGeom prst="rect">
            <a:avLst/>
          </a:prstGeom>
          <a:noFill/>
          <a:ln>
            <a:noFill/>
          </a:ln>
        </p:spPr>
      </p:pic>
      <p:pic>
        <p:nvPicPr>
          <p:cNvPr id="650" name="Google Shape;650;p26"/>
          <p:cNvPicPr preferRelativeResize="0"/>
          <p:nvPr/>
        </p:nvPicPr>
        <p:blipFill rotWithShape="1">
          <a:blip r:embed="rId4">
            <a:alphaModFix/>
          </a:blip>
          <a:srcRect b="2074" l="0" r="87419" t="82502"/>
          <a:stretch/>
        </p:blipFill>
        <p:spPr>
          <a:xfrm>
            <a:off x="8029564" y="1315313"/>
            <a:ext cx="219950" cy="186000"/>
          </a:xfrm>
          <a:prstGeom prst="rect">
            <a:avLst/>
          </a:prstGeom>
          <a:noFill/>
          <a:ln>
            <a:noFill/>
          </a:ln>
        </p:spPr>
      </p:pic>
      <p:pic>
        <p:nvPicPr>
          <p:cNvPr id="651" name="Google Shape;651;p26"/>
          <p:cNvPicPr preferRelativeResize="0"/>
          <p:nvPr/>
        </p:nvPicPr>
        <p:blipFill rotWithShape="1">
          <a:blip r:embed="rId4">
            <a:alphaModFix/>
          </a:blip>
          <a:srcRect b="2074" l="0" r="87419" t="82502"/>
          <a:stretch/>
        </p:blipFill>
        <p:spPr>
          <a:xfrm>
            <a:off x="7745866" y="1306169"/>
            <a:ext cx="219950" cy="186000"/>
          </a:xfrm>
          <a:prstGeom prst="rect">
            <a:avLst/>
          </a:prstGeom>
          <a:noFill/>
          <a:ln>
            <a:noFill/>
          </a:ln>
        </p:spPr>
      </p:pic>
      <p:pic>
        <p:nvPicPr>
          <p:cNvPr id="652" name="Google Shape;652;p26"/>
          <p:cNvPicPr preferRelativeResize="0"/>
          <p:nvPr/>
        </p:nvPicPr>
        <p:blipFill rotWithShape="1">
          <a:blip r:embed="rId4">
            <a:alphaModFix/>
          </a:blip>
          <a:srcRect b="2074" l="0" r="87419" t="82502"/>
          <a:stretch/>
        </p:blipFill>
        <p:spPr>
          <a:xfrm>
            <a:off x="7514733" y="1315313"/>
            <a:ext cx="219950" cy="186000"/>
          </a:xfrm>
          <a:prstGeom prst="rect">
            <a:avLst/>
          </a:prstGeom>
          <a:noFill/>
          <a:ln>
            <a:noFill/>
          </a:ln>
        </p:spPr>
      </p:pic>
      <p:pic>
        <p:nvPicPr>
          <p:cNvPr id="653" name="Google Shape;653;p26"/>
          <p:cNvPicPr preferRelativeResize="0"/>
          <p:nvPr/>
        </p:nvPicPr>
        <p:blipFill rotWithShape="1">
          <a:blip r:embed="rId4">
            <a:alphaModFix/>
          </a:blip>
          <a:srcRect b="2074" l="0" r="87419" t="82502"/>
          <a:stretch/>
        </p:blipFill>
        <p:spPr>
          <a:xfrm>
            <a:off x="7257318" y="1306169"/>
            <a:ext cx="219950" cy="186000"/>
          </a:xfrm>
          <a:prstGeom prst="rect">
            <a:avLst/>
          </a:prstGeom>
          <a:noFill/>
          <a:ln>
            <a:noFill/>
          </a:ln>
        </p:spPr>
      </p:pic>
      <p:pic>
        <p:nvPicPr>
          <p:cNvPr id="654" name="Google Shape;654;p26"/>
          <p:cNvPicPr preferRelativeResize="0"/>
          <p:nvPr/>
        </p:nvPicPr>
        <p:blipFill rotWithShape="1">
          <a:blip r:embed="rId4">
            <a:alphaModFix/>
          </a:blip>
          <a:srcRect b="2074" l="0" r="87419" t="82502"/>
          <a:stretch/>
        </p:blipFill>
        <p:spPr>
          <a:xfrm>
            <a:off x="6999903" y="1299020"/>
            <a:ext cx="219950" cy="186000"/>
          </a:xfrm>
          <a:prstGeom prst="rect">
            <a:avLst/>
          </a:prstGeom>
          <a:noFill/>
          <a:ln>
            <a:noFill/>
          </a:ln>
        </p:spPr>
      </p:pic>
      <p:pic>
        <p:nvPicPr>
          <p:cNvPr id="655" name="Google Shape;655;p26"/>
          <p:cNvPicPr preferRelativeResize="0"/>
          <p:nvPr/>
        </p:nvPicPr>
        <p:blipFill rotWithShape="1">
          <a:blip r:embed="rId4">
            <a:alphaModFix/>
          </a:blip>
          <a:srcRect b="2074" l="0" r="87419" t="82502"/>
          <a:stretch/>
        </p:blipFill>
        <p:spPr>
          <a:xfrm>
            <a:off x="6742488" y="1306169"/>
            <a:ext cx="219950" cy="186000"/>
          </a:xfrm>
          <a:prstGeom prst="rect">
            <a:avLst/>
          </a:prstGeom>
          <a:noFill/>
          <a:ln>
            <a:noFill/>
          </a:ln>
        </p:spPr>
      </p:pic>
      <p:pic>
        <p:nvPicPr>
          <p:cNvPr id="656" name="Google Shape;656;p26"/>
          <p:cNvPicPr preferRelativeResize="0"/>
          <p:nvPr/>
        </p:nvPicPr>
        <p:blipFill rotWithShape="1">
          <a:blip r:embed="rId4">
            <a:alphaModFix/>
          </a:blip>
          <a:srcRect b="2074" l="0" r="87419" t="82502"/>
          <a:stretch/>
        </p:blipFill>
        <p:spPr>
          <a:xfrm>
            <a:off x="8313262" y="1299020"/>
            <a:ext cx="219950" cy="186000"/>
          </a:xfrm>
          <a:prstGeom prst="rect">
            <a:avLst/>
          </a:prstGeom>
          <a:noFill/>
          <a:ln>
            <a:noFill/>
          </a:ln>
        </p:spPr>
      </p:pic>
      <p:pic>
        <p:nvPicPr>
          <p:cNvPr id="657" name="Google Shape;657;p26"/>
          <p:cNvPicPr preferRelativeResize="0"/>
          <p:nvPr/>
        </p:nvPicPr>
        <p:blipFill rotWithShape="1">
          <a:blip r:embed="rId3">
            <a:alphaModFix/>
          </a:blip>
          <a:srcRect b="13329" l="54271" r="26487" t="68254"/>
          <a:stretch/>
        </p:blipFill>
        <p:spPr>
          <a:xfrm>
            <a:off x="6647863" y="1993900"/>
            <a:ext cx="1346825" cy="603800"/>
          </a:xfrm>
          <a:prstGeom prst="rect">
            <a:avLst/>
          </a:prstGeom>
          <a:noFill/>
          <a:ln>
            <a:noFill/>
          </a:ln>
        </p:spPr>
      </p:pic>
      <p:pic>
        <p:nvPicPr>
          <p:cNvPr id="658" name="Google Shape;658;p26"/>
          <p:cNvPicPr preferRelativeResize="0"/>
          <p:nvPr/>
        </p:nvPicPr>
        <p:blipFill rotWithShape="1">
          <a:blip r:embed="rId3">
            <a:alphaModFix/>
          </a:blip>
          <a:srcRect b="13856" l="35225" r="46028" t="68811"/>
          <a:stretch/>
        </p:blipFill>
        <p:spPr>
          <a:xfrm>
            <a:off x="6714750" y="3155050"/>
            <a:ext cx="1394102" cy="603775"/>
          </a:xfrm>
          <a:prstGeom prst="rect">
            <a:avLst/>
          </a:prstGeom>
          <a:noFill/>
          <a:ln>
            <a:noFill/>
          </a:ln>
        </p:spPr>
      </p:pic>
      <p:pic>
        <p:nvPicPr>
          <p:cNvPr id="659" name="Google Shape;659;p26"/>
          <p:cNvPicPr preferRelativeResize="0"/>
          <p:nvPr/>
        </p:nvPicPr>
        <p:blipFill rotWithShape="1">
          <a:blip r:embed="rId3">
            <a:alphaModFix/>
          </a:blip>
          <a:srcRect b="41796" l="51362" r="37054" t="48581"/>
          <a:stretch/>
        </p:blipFill>
        <p:spPr>
          <a:xfrm>
            <a:off x="3013830" y="3407395"/>
            <a:ext cx="2476500" cy="963660"/>
          </a:xfrm>
          <a:prstGeom prst="rect">
            <a:avLst/>
          </a:prstGeom>
          <a:noFill/>
          <a:ln>
            <a:noFill/>
          </a:ln>
        </p:spPr>
      </p:pic>
      <p:pic>
        <p:nvPicPr>
          <p:cNvPr id="660" name="Google Shape;660;p26"/>
          <p:cNvPicPr preferRelativeResize="0"/>
          <p:nvPr/>
        </p:nvPicPr>
        <p:blipFill rotWithShape="1">
          <a:blip r:embed="rId3">
            <a:alphaModFix/>
          </a:blip>
          <a:srcRect b="41906" l="35704" r="50995" t="37140"/>
          <a:stretch/>
        </p:blipFill>
        <p:spPr>
          <a:xfrm>
            <a:off x="2342500" y="1588437"/>
            <a:ext cx="1558712" cy="1150174"/>
          </a:xfrm>
          <a:prstGeom prst="rect">
            <a:avLst/>
          </a:prstGeom>
          <a:noFill/>
          <a:ln>
            <a:noFill/>
          </a:ln>
        </p:spPr>
      </p:pic>
      <p:pic>
        <p:nvPicPr>
          <p:cNvPr id="661" name="Google Shape;661;p26"/>
          <p:cNvPicPr preferRelativeResize="0"/>
          <p:nvPr/>
        </p:nvPicPr>
        <p:blipFill rotWithShape="1">
          <a:blip r:embed="rId3">
            <a:alphaModFix/>
          </a:blip>
          <a:srcRect b="44267" l="64883" r="27998" t="39412"/>
          <a:stretch/>
        </p:blipFill>
        <p:spPr>
          <a:xfrm>
            <a:off x="7035153" y="4264025"/>
            <a:ext cx="753301" cy="809021"/>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5" name="Shape 665"/>
        <p:cNvGrpSpPr/>
        <p:nvPr/>
      </p:nvGrpSpPr>
      <p:grpSpPr>
        <a:xfrm>
          <a:off x="0" y="0"/>
          <a:ext cx="0" cy="0"/>
          <a:chOff x="0" y="0"/>
          <a:chExt cx="0" cy="0"/>
        </a:xfrm>
      </p:grpSpPr>
      <p:cxnSp>
        <p:nvCxnSpPr>
          <p:cNvPr id="666" name="Google Shape;666;p27"/>
          <p:cNvCxnSpPr/>
          <p:nvPr/>
        </p:nvCxnSpPr>
        <p:spPr>
          <a:xfrm>
            <a:off x="2550" y="567300"/>
            <a:ext cx="9138900" cy="15600"/>
          </a:xfrm>
          <a:prstGeom prst="straightConnector1">
            <a:avLst/>
          </a:prstGeom>
          <a:noFill/>
          <a:ln cap="flat" cmpd="sng" w="9525">
            <a:solidFill>
              <a:schemeClr val="dk2"/>
            </a:solidFill>
            <a:prstDash val="solid"/>
            <a:round/>
            <a:headEnd len="sm" w="sm" type="none"/>
            <a:tailEnd len="sm" w="sm" type="none"/>
          </a:ln>
        </p:spPr>
      </p:cxnSp>
      <p:cxnSp>
        <p:nvCxnSpPr>
          <p:cNvPr id="667" name="Google Shape;667;p27"/>
          <p:cNvCxnSpPr/>
          <p:nvPr/>
        </p:nvCxnSpPr>
        <p:spPr>
          <a:xfrm>
            <a:off x="5712175" y="-15750"/>
            <a:ext cx="31500" cy="5175000"/>
          </a:xfrm>
          <a:prstGeom prst="straightConnector1">
            <a:avLst/>
          </a:prstGeom>
          <a:noFill/>
          <a:ln cap="flat" cmpd="sng" w="9525">
            <a:solidFill>
              <a:schemeClr val="dk2"/>
            </a:solidFill>
            <a:prstDash val="solid"/>
            <a:round/>
            <a:headEnd len="sm" w="sm" type="none"/>
            <a:tailEnd len="sm" w="sm" type="none"/>
          </a:ln>
        </p:spPr>
      </p:cxnSp>
      <p:sp>
        <p:nvSpPr>
          <p:cNvPr id="668" name="Google Shape;668;p27"/>
          <p:cNvSpPr txBox="1"/>
          <p:nvPr/>
        </p:nvSpPr>
        <p:spPr>
          <a:xfrm>
            <a:off x="2801300" y="0"/>
            <a:ext cx="24765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Representation</a:t>
            </a:r>
            <a:endParaRPr b="0" i="0" sz="2800" u="none" cap="none" strike="noStrike">
              <a:solidFill>
                <a:srgbClr val="000000"/>
              </a:solidFill>
              <a:latin typeface="Roboto"/>
              <a:ea typeface="Roboto"/>
              <a:cs typeface="Roboto"/>
              <a:sym typeface="Roboto"/>
            </a:endParaRPr>
          </a:p>
        </p:txBody>
      </p:sp>
      <p:sp>
        <p:nvSpPr>
          <p:cNvPr id="669" name="Google Shape;669;p27"/>
          <p:cNvSpPr txBox="1"/>
          <p:nvPr/>
        </p:nvSpPr>
        <p:spPr>
          <a:xfrm>
            <a:off x="6467800" y="0"/>
            <a:ext cx="30000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Methodology</a:t>
            </a:r>
            <a:endParaRPr b="0" i="0" sz="1400" u="none" cap="none" strike="noStrike">
              <a:solidFill>
                <a:srgbClr val="000000"/>
              </a:solidFill>
              <a:latin typeface="Arial"/>
              <a:ea typeface="Arial"/>
              <a:cs typeface="Arial"/>
              <a:sym typeface="Arial"/>
            </a:endParaRPr>
          </a:p>
        </p:txBody>
      </p:sp>
      <p:cxnSp>
        <p:nvCxnSpPr>
          <p:cNvPr id="670" name="Google Shape;670;p27"/>
          <p:cNvCxnSpPr/>
          <p:nvPr/>
        </p:nvCxnSpPr>
        <p:spPr>
          <a:xfrm rot="10800000">
            <a:off x="2046850" y="-3500"/>
            <a:ext cx="7200" cy="572400"/>
          </a:xfrm>
          <a:prstGeom prst="straightConnector1">
            <a:avLst/>
          </a:prstGeom>
          <a:noFill/>
          <a:ln cap="flat" cmpd="sng" w="9525">
            <a:solidFill>
              <a:schemeClr val="dk2"/>
            </a:solidFill>
            <a:prstDash val="solid"/>
            <a:round/>
            <a:headEnd len="sm" w="sm" type="none"/>
            <a:tailEnd len="sm" w="sm" type="none"/>
          </a:ln>
        </p:spPr>
      </p:cxnSp>
      <p:sp>
        <p:nvSpPr>
          <p:cNvPr id="671" name="Google Shape;671;p27"/>
          <p:cNvSpPr txBox="1"/>
          <p:nvPr/>
        </p:nvSpPr>
        <p:spPr>
          <a:xfrm>
            <a:off x="2589076" y="597788"/>
            <a:ext cx="2580900" cy="8313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sng" cap="none" strike="noStrike">
                <a:solidFill>
                  <a:srgbClr val="000000"/>
                </a:solidFill>
                <a:latin typeface="Roboto"/>
                <a:ea typeface="Roboto"/>
                <a:cs typeface="Roboto"/>
                <a:sym typeface="Roboto"/>
              </a:rPr>
              <a:t>Calculation: </a:t>
            </a:r>
            <a:endParaRPr b="0" i="0" sz="1400" u="sng"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5.43 - 2.7 = 2.73</a:t>
            </a:r>
            <a:endParaRPr b="0" i="0" sz="1400" u="none"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Roboto"/>
              <a:ea typeface="Roboto"/>
              <a:cs typeface="Roboto"/>
              <a:sym typeface="Roboto"/>
            </a:endParaRPr>
          </a:p>
        </p:txBody>
      </p:sp>
      <p:cxnSp>
        <p:nvCxnSpPr>
          <p:cNvPr id="672" name="Google Shape;672;p27"/>
          <p:cNvCxnSpPr/>
          <p:nvPr/>
        </p:nvCxnSpPr>
        <p:spPr>
          <a:xfrm flipH="1">
            <a:off x="7483678" y="1239511"/>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673" name="Google Shape;673;p27"/>
          <p:cNvCxnSpPr/>
          <p:nvPr/>
        </p:nvCxnSpPr>
        <p:spPr>
          <a:xfrm flipH="1">
            <a:off x="7423838" y="2298050"/>
            <a:ext cx="3600" cy="279000"/>
          </a:xfrm>
          <a:prstGeom prst="straightConnector1">
            <a:avLst/>
          </a:prstGeom>
          <a:noFill/>
          <a:ln cap="flat" cmpd="sng" w="9525">
            <a:solidFill>
              <a:schemeClr val="dk2"/>
            </a:solidFill>
            <a:prstDash val="solid"/>
            <a:round/>
            <a:headEnd len="sm" w="sm" type="none"/>
            <a:tailEnd len="med" w="med" type="triangle"/>
          </a:ln>
        </p:spPr>
      </p:cxnSp>
      <p:sp>
        <p:nvSpPr>
          <p:cNvPr id="674" name="Google Shape;674;p27"/>
          <p:cNvSpPr/>
          <p:nvPr/>
        </p:nvSpPr>
        <p:spPr>
          <a:xfrm>
            <a:off x="6052950" y="2231500"/>
            <a:ext cx="753300" cy="3003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75" name="Google Shape;675;p27"/>
          <p:cNvSpPr/>
          <p:nvPr/>
        </p:nvSpPr>
        <p:spPr>
          <a:xfrm>
            <a:off x="8313200" y="2318425"/>
            <a:ext cx="717300" cy="1695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676" name="Google Shape;676;p27"/>
          <p:cNvCxnSpPr/>
          <p:nvPr/>
        </p:nvCxnSpPr>
        <p:spPr>
          <a:xfrm flipH="1">
            <a:off x="7480076" y="3284600"/>
            <a:ext cx="10800" cy="239400"/>
          </a:xfrm>
          <a:prstGeom prst="straightConnector1">
            <a:avLst/>
          </a:prstGeom>
          <a:noFill/>
          <a:ln cap="flat" cmpd="sng" w="9525">
            <a:solidFill>
              <a:schemeClr val="dk2"/>
            </a:solidFill>
            <a:prstDash val="solid"/>
            <a:round/>
            <a:headEnd len="sm" w="sm" type="none"/>
            <a:tailEnd len="med" w="med" type="triangle"/>
          </a:ln>
        </p:spPr>
      </p:cxnSp>
      <p:pic>
        <p:nvPicPr>
          <p:cNvPr id="677" name="Google Shape;677;p27"/>
          <p:cNvPicPr preferRelativeResize="0"/>
          <p:nvPr/>
        </p:nvPicPr>
        <p:blipFill rotWithShape="1">
          <a:blip r:embed="rId3">
            <a:alphaModFix/>
          </a:blip>
          <a:srcRect b="11096" l="73682" r="14149" t="31015"/>
          <a:stretch/>
        </p:blipFill>
        <p:spPr>
          <a:xfrm>
            <a:off x="32575" y="582900"/>
            <a:ext cx="2021475" cy="4470417"/>
          </a:xfrm>
          <a:prstGeom prst="rect">
            <a:avLst/>
          </a:prstGeom>
          <a:noFill/>
          <a:ln>
            <a:noFill/>
          </a:ln>
        </p:spPr>
      </p:pic>
      <p:pic>
        <p:nvPicPr>
          <p:cNvPr id="678" name="Google Shape;678;p27"/>
          <p:cNvPicPr preferRelativeResize="0"/>
          <p:nvPr/>
        </p:nvPicPr>
        <p:blipFill rotWithShape="1">
          <a:blip r:embed="rId3">
            <a:alphaModFix/>
          </a:blip>
          <a:srcRect b="63036" l="42035" r="32892" t="31065"/>
          <a:stretch/>
        </p:blipFill>
        <p:spPr>
          <a:xfrm>
            <a:off x="2550" y="132550"/>
            <a:ext cx="2051500" cy="300300"/>
          </a:xfrm>
          <a:prstGeom prst="rect">
            <a:avLst/>
          </a:prstGeom>
          <a:noFill/>
          <a:ln>
            <a:noFill/>
          </a:ln>
        </p:spPr>
      </p:pic>
      <p:pic>
        <p:nvPicPr>
          <p:cNvPr id="679" name="Google Shape;679;p27"/>
          <p:cNvPicPr preferRelativeResize="0"/>
          <p:nvPr/>
        </p:nvPicPr>
        <p:blipFill rotWithShape="1">
          <a:blip r:embed="rId3">
            <a:alphaModFix/>
          </a:blip>
          <a:srcRect b="11733" l="57902" r="26803" t="67318"/>
          <a:stretch/>
        </p:blipFill>
        <p:spPr>
          <a:xfrm>
            <a:off x="6850137" y="1560875"/>
            <a:ext cx="1270681" cy="809025"/>
          </a:xfrm>
          <a:prstGeom prst="rect">
            <a:avLst/>
          </a:prstGeom>
          <a:noFill/>
          <a:ln>
            <a:noFill/>
          </a:ln>
        </p:spPr>
      </p:pic>
      <p:pic>
        <p:nvPicPr>
          <p:cNvPr id="680" name="Google Shape;680;p27"/>
          <p:cNvPicPr preferRelativeResize="0"/>
          <p:nvPr/>
        </p:nvPicPr>
        <p:blipFill rotWithShape="1">
          <a:blip r:embed="rId3">
            <a:alphaModFix/>
          </a:blip>
          <a:srcRect b="12970" l="36355" r="42992" t="68146"/>
          <a:stretch/>
        </p:blipFill>
        <p:spPr>
          <a:xfrm>
            <a:off x="6730350" y="2573750"/>
            <a:ext cx="1608250" cy="683526"/>
          </a:xfrm>
          <a:prstGeom prst="rect">
            <a:avLst/>
          </a:prstGeom>
          <a:noFill/>
          <a:ln>
            <a:noFill/>
          </a:ln>
        </p:spPr>
      </p:pic>
      <p:pic>
        <p:nvPicPr>
          <p:cNvPr id="681" name="Google Shape;681;p27"/>
          <p:cNvPicPr preferRelativeResize="0"/>
          <p:nvPr/>
        </p:nvPicPr>
        <p:blipFill rotWithShape="1">
          <a:blip r:embed="rId3">
            <a:alphaModFix/>
          </a:blip>
          <a:srcRect b="39981" l="49634" r="36744" t="48998"/>
          <a:stretch/>
        </p:blipFill>
        <p:spPr>
          <a:xfrm>
            <a:off x="3028812" y="2846681"/>
            <a:ext cx="2021475" cy="760214"/>
          </a:xfrm>
          <a:prstGeom prst="rect">
            <a:avLst/>
          </a:prstGeom>
          <a:noFill/>
          <a:ln>
            <a:noFill/>
          </a:ln>
        </p:spPr>
      </p:pic>
      <p:pic>
        <p:nvPicPr>
          <p:cNvPr id="682" name="Google Shape;682;p27"/>
          <p:cNvPicPr preferRelativeResize="0"/>
          <p:nvPr/>
        </p:nvPicPr>
        <p:blipFill rotWithShape="1">
          <a:blip r:embed="rId3">
            <a:alphaModFix/>
          </a:blip>
          <a:srcRect b="51571" l="49999" r="36381" t="36873"/>
          <a:stretch/>
        </p:blipFill>
        <p:spPr>
          <a:xfrm>
            <a:off x="2764775" y="4015875"/>
            <a:ext cx="1927733" cy="760226"/>
          </a:xfrm>
          <a:prstGeom prst="rect">
            <a:avLst/>
          </a:prstGeom>
          <a:noFill/>
          <a:ln>
            <a:noFill/>
          </a:ln>
        </p:spPr>
      </p:pic>
      <p:pic>
        <p:nvPicPr>
          <p:cNvPr id="683" name="Google Shape;683;p27"/>
          <p:cNvPicPr preferRelativeResize="0"/>
          <p:nvPr/>
        </p:nvPicPr>
        <p:blipFill rotWithShape="1">
          <a:blip r:embed="rId3">
            <a:alphaModFix/>
          </a:blip>
          <a:srcRect b="42778" l="36108" r="50724" t="37252"/>
          <a:stretch/>
        </p:blipFill>
        <p:spPr>
          <a:xfrm>
            <a:off x="2331198" y="1357000"/>
            <a:ext cx="1700800" cy="1199004"/>
          </a:xfrm>
          <a:prstGeom prst="rect">
            <a:avLst/>
          </a:prstGeom>
          <a:noFill/>
          <a:ln>
            <a:noFill/>
          </a:ln>
        </p:spPr>
      </p:pic>
      <p:cxnSp>
        <p:nvCxnSpPr>
          <p:cNvPr id="684" name="Google Shape;684;p27"/>
          <p:cNvCxnSpPr/>
          <p:nvPr/>
        </p:nvCxnSpPr>
        <p:spPr>
          <a:xfrm flipH="1">
            <a:off x="7480076" y="4015863"/>
            <a:ext cx="10800" cy="239400"/>
          </a:xfrm>
          <a:prstGeom prst="straightConnector1">
            <a:avLst/>
          </a:prstGeom>
          <a:noFill/>
          <a:ln cap="flat" cmpd="sng" w="9525">
            <a:solidFill>
              <a:schemeClr val="dk2"/>
            </a:solidFill>
            <a:prstDash val="solid"/>
            <a:round/>
            <a:headEnd len="sm" w="sm" type="none"/>
            <a:tailEnd len="med" w="med" type="triangle"/>
          </a:ln>
        </p:spPr>
      </p:cxnSp>
      <p:pic>
        <p:nvPicPr>
          <p:cNvPr id="685" name="Google Shape;685;p27"/>
          <p:cNvPicPr preferRelativeResize="0"/>
          <p:nvPr/>
        </p:nvPicPr>
        <p:blipFill rotWithShape="1">
          <a:blip r:embed="rId3">
            <a:alphaModFix/>
          </a:blip>
          <a:srcRect b="46168" l="64642" r="28527" t="38518"/>
          <a:stretch/>
        </p:blipFill>
        <p:spPr>
          <a:xfrm>
            <a:off x="7175825" y="4305725"/>
            <a:ext cx="717300" cy="747598"/>
          </a:xfrm>
          <a:prstGeom prst="rect">
            <a:avLst/>
          </a:prstGeom>
          <a:noFill/>
          <a:ln>
            <a:noFill/>
          </a:ln>
        </p:spPr>
      </p:pic>
      <p:pic>
        <p:nvPicPr>
          <p:cNvPr id="686" name="Google Shape;686;p27"/>
          <p:cNvPicPr preferRelativeResize="0"/>
          <p:nvPr/>
        </p:nvPicPr>
        <p:blipFill rotWithShape="1">
          <a:blip r:embed="rId4">
            <a:alphaModFix/>
          </a:blip>
          <a:srcRect b="7773" l="2619" r="85669" t="67126"/>
          <a:stretch/>
        </p:blipFill>
        <p:spPr>
          <a:xfrm>
            <a:off x="6951751" y="614814"/>
            <a:ext cx="96500" cy="131376"/>
          </a:xfrm>
          <a:prstGeom prst="rect">
            <a:avLst/>
          </a:prstGeom>
          <a:noFill/>
          <a:ln>
            <a:noFill/>
          </a:ln>
        </p:spPr>
      </p:pic>
      <p:pic>
        <p:nvPicPr>
          <p:cNvPr id="687" name="Google Shape;687;p27"/>
          <p:cNvPicPr preferRelativeResize="0"/>
          <p:nvPr/>
        </p:nvPicPr>
        <p:blipFill rotWithShape="1">
          <a:blip r:embed="rId4">
            <a:alphaModFix/>
          </a:blip>
          <a:srcRect b="7773" l="2619" r="85669" t="67126"/>
          <a:stretch/>
        </p:blipFill>
        <p:spPr>
          <a:xfrm>
            <a:off x="6963758" y="767516"/>
            <a:ext cx="96500" cy="131376"/>
          </a:xfrm>
          <a:prstGeom prst="rect">
            <a:avLst/>
          </a:prstGeom>
          <a:noFill/>
          <a:ln>
            <a:noFill/>
          </a:ln>
        </p:spPr>
      </p:pic>
      <p:pic>
        <p:nvPicPr>
          <p:cNvPr id="688" name="Google Shape;688;p27"/>
          <p:cNvPicPr preferRelativeResize="0"/>
          <p:nvPr/>
        </p:nvPicPr>
        <p:blipFill rotWithShape="1">
          <a:blip r:embed="rId4">
            <a:alphaModFix/>
          </a:blip>
          <a:srcRect b="7773" l="2619" r="85669" t="67126"/>
          <a:stretch/>
        </p:blipFill>
        <p:spPr>
          <a:xfrm>
            <a:off x="6963758" y="1225624"/>
            <a:ext cx="96500" cy="131376"/>
          </a:xfrm>
          <a:prstGeom prst="rect">
            <a:avLst/>
          </a:prstGeom>
          <a:noFill/>
          <a:ln>
            <a:noFill/>
          </a:ln>
        </p:spPr>
      </p:pic>
      <p:pic>
        <p:nvPicPr>
          <p:cNvPr id="689" name="Google Shape;689;p27"/>
          <p:cNvPicPr preferRelativeResize="0"/>
          <p:nvPr/>
        </p:nvPicPr>
        <p:blipFill rotWithShape="1">
          <a:blip r:embed="rId4">
            <a:alphaModFix/>
          </a:blip>
          <a:srcRect b="7773" l="2619" r="85669" t="67126"/>
          <a:stretch/>
        </p:blipFill>
        <p:spPr>
          <a:xfrm>
            <a:off x="6963758" y="920219"/>
            <a:ext cx="96500" cy="131376"/>
          </a:xfrm>
          <a:prstGeom prst="rect">
            <a:avLst/>
          </a:prstGeom>
          <a:noFill/>
          <a:ln>
            <a:noFill/>
          </a:ln>
        </p:spPr>
      </p:pic>
      <p:pic>
        <p:nvPicPr>
          <p:cNvPr id="690" name="Google Shape;690;p27"/>
          <p:cNvPicPr preferRelativeResize="0"/>
          <p:nvPr/>
        </p:nvPicPr>
        <p:blipFill rotWithShape="1">
          <a:blip r:embed="rId4">
            <a:alphaModFix/>
          </a:blip>
          <a:srcRect b="7773" l="2619" r="85669" t="67126"/>
          <a:stretch/>
        </p:blipFill>
        <p:spPr>
          <a:xfrm>
            <a:off x="6963758" y="1072921"/>
            <a:ext cx="96500" cy="131376"/>
          </a:xfrm>
          <a:prstGeom prst="rect">
            <a:avLst/>
          </a:prstGeom>
          <a:noFill/>
          <a:ln>
            <a:noFill/>
          </a:ln>
        </p:spPr>
      </p:pic>
      <p:pic>
        <p:nvPicPr>
          <p:cNvPr id="691" name="Google Shape;691;p27"/>
          <p:cNvPicPr preferRelativeResize="0"/>
          <p:nvPr/>
        </p:nvPicPr>
        <p:blipFill rotWithShape="1">
          <a:blip r:embed="rId4">
            <a:alphaModFix/>
          </a:blip>
          <a:srcRect b="46956" l="36854" r="49451" t="28289"/>
          <a:stretch/>
        </p:blipFill>
        <p:spPr>
          <a:xfrm>
            <a:off x="7063051" y="609401"/>
            <a:ext cx="123850" cy="142202"/>
          </a:xfrm>
          <a:prstGeom prst="rect">
            <a:avLst/>
          </a:prstGeom>
          <a:noFill/>
          <a:ln>
            <a:noFill/>
          </a:ln>
        </p:spPr>
      </p:pic>
      <p:pic>
        <p:nvPicPr>
          <p:cNvPr id="692" name="Google Shape;692;p27"/>
          <p:cNvPicPr preferRelativeResize="0"/>
          <p:nvPr/>
        </p:nvPicPr>
        <p:blipFill rotWithShape="1">
          <a:blip r:embed="rId4">
            <a:alphaModFix/>
          </a:blip>
          <a:srcRect b="46956" l="36854" r="49451" t="28289"/>
          <a:stretch/>
        </p:blipFill>
        <p:spPr>
          <a:xfrm>
            <a:off x="7070565" y="938186"/>
            <a:ext cx="123850" cy="142202"/>
          </a:xfrm>
          <a:prstGeom prst="rect">
            <a:avLst/>
          </a:prstGeom>
          <a:noFill/>
          <a:ln>
            <a:noFill/>
          </a:ln>
        </p:spPr>
      </p:pic>
      <p:pic>
        <p:nvPicPr>
          <p:cNvPr id="693" name="Google Shape;693;p27"/>
          <p:cNvPicPr preferRelativeResize="0"/>
          <p:nvPr/>
        </p:nvPicPr>
        <p:blipFill rotWithShape="1">
          <a:blip r:embed="rId4">
            <a:alphaModFix/>
          </a:blip>
          <a:srcRect b="46956" l="36854" r="49451" t="28289"/>
          <a:stretch/>
        </p:blipFill>
        <p:spPr>
          <a:xfrm>
            <a:off x="7070565" y="773789"/>
            <a:ext cx="123850" cy="142202"/>
          </a:xfrm>
          <a:prstGeom prst="rect">
            <a:avLst/>
          </a:prstGeom>
          <a:noFill/>
          <a:ln>
            <a:noFill/>
          </a:ln>
        </p:spPr>
      </p:pic>
      <p:pic>
        <p:nvPicPr>
          <p:cNvPr id="694" name="Google Shape;694;p27"/>
          <p:cNvPicPr preferRelativeResize="0"/>
          <p:nvPr/>
        </p:nvPicPr>
        <p:blipFill rotWithShape="1">
          <a:blip r:embed="rId4">
            <a:alphaModFix/>
          </a:blip>
          <a:srcRect b="46956" l="36854" r="49451" t="28289"/>
          <a:stretch/>
        </p:blipFill>
        <p:spPr>
          <a:xfrm>
            <a:off x="7070565" y="1102578"/>
            <a:ext cx="123850" cy="142202"/>
          </a:xfrm>
          <a:prstGeom prst="rect">
            <a:avLst/>
          </a:prstGeom>
          <a:noFill/>
          <a:ln>
            <a:noFill/>
          </a:ln>
        </p:spPr>
      </p:pic>
      <p:pic>
        <p:nvPicPr>
          <p:cNvPr id="695" name="Google Shape;695;p27"/>
          <p:cNvPicPr preferRelativeResize="0"/>
          <p:nvPr/>
        </p:nvPicPr>
        <p:blipFill rotWithShape="1">
          <a:blip r:embed="rId4">
            <a:alphaModFix/>
          </a:blip>
          <a:srcRect b="11487" l="69006" r="17742" t="62289"/>
          <a:stretch/>
        </p:blipFill>
        <p:spPr>
          <a:xfrm>
            <a:off x="7211969" y="609400"/>
            <a:ext cx="139707" cy="168968"/>
          </a:xfrm>
          <a:prstGeom prst="rect">
            <a:avLst/>
          </a:prstGeom>
          <a:noFill/>
          <a:ln>
            <a:noFill/>
          </a:ln>
        </p:spPr>
      </p:pic>
      <p:pic>
        <p:nvPicPr>
          <p:cNvPr id="696" name="Google Shape;696;p27"/>
          <p:cNvPicPr preferRelativeResize="0"/>
          <p:nvPr/>
        </p:nvPicPr>
        <p:blipFill rotWithShape="1">
          <a:blip r:embed="rId4">
            <a:alphaModFix/>
          </a:blip>
          <a:srcRect b="11487" l="69006" r="17742" t="62289"/>
          <a:stretch/>
        </p:blipFill>
        <p:spPr>
          <a:xfrm>
            <a:off x="7211969" y="784217"/>
            <a:ext cx="139707" cy="168968"/>
          </a:xfrm>
          <a:prstGeom prst="rect">
            <a:avLst/>
          </a:prstGeom>
          <a:noFill/>
          <a:ln>
            <a:noFill/>
          </a:ln>
        </p:spPr>
      </p:pic>
      <p:pic>
        <p:nvPicPr>
          <p:cNvPr id="697" name="Google Shape;697;p27"/>
          <p:cNvPicPr preferRelativeResize="0"/>
          <p:nvPr/>
        </p:nvPicPr>
        <p:blipFill rotWithShape="1">
          <a:blip r:embed="rId4">
            <a:alphaModFix/>
          </a:blip>
          <a:srcRect b="11487" l="69006" r="17742" t="62289"/>
          <a:stretch/>
        </p:blipFill>
        <p:spPr>
          <a:xfrm>
            <a:off x="7211969" y="991198"/>
            <a:ext cx="139707" cy="168968"/>
          </a:xfrm>
          <a:prstGeom prst="rect">
            <a:avLst/>
          </a:prstGeom>
          <a:noFill/>
          <a:ln>
            <a:noFill/>
          </a:ln>
        </p:spPr>
      </p:pic>
      <p:pic>
        <p:nvPicPr>
          <p:cNvPr id="698" name="Google Shape;698;p27"/>
          <p:cNvPicPr preferRelativeResize="0"/>
          <p:nvPr/>
        </p:nvPicPr>
        <p:blipFill rotWithShape="1">
          <a:blip r:embed="rId3">
            <a:alphaModFix/>
          </a:blip>
          <a:srcRect b="39981" l="49634" r="36744" t="48998"/>
          <a:stretch/>
        </p:blipFill>
        <p:spPr>
          <a:xfrm>
            <a:off x="6763338" y="3606888"/>
            <a:ext cx="1324624" cy="498175"/>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2" name="Shape 702"/>
        <p:cNvGrpSpPr/>
        <p:nvPr/>
      </p:nvGrpSpPr>
      <p:grpSpPr>
        <a:xfrm>
          <a:off x="0" y="0"/>
          <a:ext cx="0" cy="0"/>
          <a:chOff x="0" y="0"/>
          <a:chExt cx="0" cy="0"/>
        </a:xfrm>
      </p:grpSpPr>
      <p:cxnSp>
        <p:nvCxnSpPr>
          <p:cNvPr id="703" name="Google Shape;703;p28"/>
          <p:cNvCxnSpPr/>
          <p:nvPr/>
        </p:nvCxnSpPr>
        <p:spPr>
          <a:xfrm>
            <a:off x="2550" y="567300"/>
            <a:ext cx="9138900" cy="15600"/>
          </a:xfrm>
          <a:prstGeom prst="straightConnector1">
            <a:avLst/>
          </a:prstGeom>
          <a:noFill/>
          <a:ln cap="flat" cmpd="sng" w="9525">
            <a:solidFill>
              <a:schemeClr val="dk2"/>
            </a:solidFill>
            <a:prstDash val="solid"/>
            <a:round/>
            <a:headEnd len="sm" w="sm" type="none"/>
            <a:tailEnd len="sm" w="sm" type="none"/>
          </a:ln>
        </p:spPr>
      </p:cxnSp>
      <p:cxnSp>
        <p:nvCxnSpPr>
          <p:cNvPr id="704" name="Google Shape;704;p28"/>
          <p:cNvCxnSpPr/>
          <p:nvPr/>
        </p:nvCxnSpPr>
        <p:spPr>
          <a:xfrm>
            <a:off x="5712175" y="-15750"/>
            <a:ext cx="31500" cy="5175000"/>
          </a:xfrm>
          <a:prstGeom prst="straightConnector1">
            <a:avLst/>
          </a:prstGeom>
          <a:noFill/>
          <a:ln cap="flat" cmpd="sng" w="9525">
            <a:solidFill>
              <a:schemeClr val="dk2"/>
            </a:solidFill>
            <a:prstDash val="solid"/>
            <a:round/>
            <a:headEnd len="sm" w="sm" type="none"/>
            <a:tailEnd len="sm" w="sm" type="none"/>
          </a:ln>
        </p:spPr>
      </p:cxnSp>
      <p:sp>
        <p:nvSpPr>
          <p:cNvPr id="705" name="Google Shape;705;p28"/>
          <p:cNvSpPr txBox="1"/>
          <p:nvPr/>
        </p:nvSpPr>
        <p:spPr>
          <a:xfrm>
            <a:off x="2801300" y="0"/>
            <a:ext cx="24765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Representation</a:t>
            </a:r>
            <a:endParaRPr b="0" i="0" sz="2800" u="none" cap="none" strike="noStrike">
              <a:solidFill>
                <a:srgbClr val="000000"/>
              </a:solidFill>
              <a:latin typeface="Roboto"/>
              <a:ea typeface="Roboto"/>
              <a:cs typeface="Roboto"/>
              <a:sym typeface="Roboto"/>
            </a:endParaRPr>
          </a:p>
        </p:txBody>
      </p:sp>
      <p:sp>
        <p:nvSpPr>
          <p:cNvPr id="706" name="Google Shape;706;p28"/>
          <p:cNvSpPr txBox="1"/>
          <p:nvPr/>
        </p:nvSpPr>
        <p:spPr>
          <a:xfrm>
            <a:off x="6467800" y="0"/>
            <a:ext cx="30000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Methodology</a:t>
            </a:r>
            <a:endParaRPr b="0" i="0" sz="1400" u="none" cap="none" strike="noStrike">
              <a:solidFill>
                <a:srgbClr val="000000"/>
              </a:solidFill>
              <a:latin typeface="Arial"/>
              <a:ea typeface="Arial"/>
              <a:cs typeface="Arial"/>
              <a:sym typeface="Arial"/>
            </a:endParaRPr>
          </a:p>
        </p:txBody>
      </p:sp>
      <p:cxnSp>
        <p:nvCxnSpPr>
          <p:cNvPr id="707" name="Google Shape;707;p28"/>
          <p:cNvCxnSpPr/>
          <p:nvPr/>
        </p:nvCxnSpPr>
        <p:spPr>
          <a:xfrm rot="10800000">
            <a:off x="2046850" y="-3500"/>
            <a:ext cx="7200" cy="572400"/>
          </a:xfrm>
          <a:prstGeom prst="straightConnector1">
            <a:avLst/>
          </a:prstGeom>
          <a:noFill/>
          <a:ln cap="flat" cmpd="sng" w="9525">
            <a:solidFill>
              <a:schemeClr val="dk2"/>
            </a:solidFill>
            <a:prstDash val="solid"/>
            <a:round/>
            <a:headEnd len="sm" w="sm" type="none"/>
            <a:tailEnd len="sm" w="sm" type="none"/>
          </a:ln>
        </p:spPr>
      </p:cxnSp>
      <p:sp>
        <p:nvSpPr>
          <p:cNvPr id="708" name="Google Shape;708;p28"/>
          <p:cNvSpPr txBox="1"/>
          <p:nvPr/>
        </p:nvSpPr>
        <p:spPr>
          <a:xfrm>
            <a:off x="2589076" y="597788"/>
            <a:ext cx="2580900" cy="8313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sng" cap="none" strike="noStrike">
                <a:solidFill>
                  <a:srgbClr val="000000"/>
                </a:solidFill>
                <a:latin typeface="Roboto"/>
                <a:ea typeface="Roboto"/>
                <a:cs typeface="Roboto"/>
                <a:sym typeface="Roboto"/>
              </a:rPr>
              <a:t>Calculation: </a:t>
            </a:r>
            <a:endParaRPr b="0" i="0" sz="1400" u="sng"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294,382 - 182,501 = 11,881</a:t>
            </a:r>
            <a:endParaRPr b="0" i="0" sz="1400" u="none"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Roboto"/>
              <a:ea typeface="Roboto"/>
              <a:cs typeface="Roboto"/>
              <a:sym typeface="Roboto"/>
            </a:endParaRPr>
          </a:p>
        </p:txBody>
      </p:sp>
      <p:cxnSp>
        <p:nvCxnSpPr>
          <p:cNvPr id="709" name="Google Shape;709;p28"/>
          <p:cNvCxnSpPr/>
          <p:nvPr/>
        </p:nvCxnSpPr>
        <p:spPr>
          <a:xfrm flipH="1">
            <a:off x="7483678" y="1429111"/>
            <a:ext cx="3600" cy="279000"/>
          </a:xfrm>
          <a:prstGeom prst="straightConnector1">
            <a:avLst/>
          </a:prstGeom>
          <a:noFill/>
          <a:ln cap="flat" cmpd="sng" w="9525">
            <a:solidFill>
              <a:schemeClr val="dk2"/>
            </a:solidFill>
            <a:prstDash val="solid"/>
            <a:round/>
            <a:headEnd len="sm" w="sm" type="none"/>
            <a:tailEnd len="med" w="med" type="triangle"/>
          </a:ln>
        </p:spPr>
      </p:cxnSp>
      <p:sp>
        <p:nvSpPr>
          <p:cNvPr id="710" name="Google Shape;710;p28"/>
          <p:cNvSpPr/>
          <p:nvPr/>
        </p:nvSpPr>
        <p:spPr>
          <a:xfrm>
            <a:off x="6052950" y="2231500"/>
            <a:ext cx="753300" cy="3003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11" name="Google Shape;711;p28"/>
          <p:cNvSpPr/>
          <p:nvPr/>
        </p:nvSpPr>
        <p:spPr>
          <a:xfrm>
            <a:off x="8313200" y="2318425"/>
            <a:ext cx="717300" cy="1695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712" name="Google Shape;712;p28"/>
          <p:cNvCxnSpPr/>
          <p:nvPr/>
        </p:nvCxnSpPr>
        <p:spPr>
          <a:xfrm flipH="1">
            <a:off x="7487276" y="3166825"/>
            <a:ext cx="10800" cy="239400"/>
          </a:xfrm>
          <a:prstGeom prst="straightConnector1">
            <a:avLst/>
          </a:prstGeom>
          <a:noFill/>
          <a:ln cap="flat" cmpd="sng" w="9525">
            <a:solidFill>
              <a:schemeClr val="dk2"/>
            </a:solidFill>
            <a:prstDash val="solid"/>
            <a:round/>
            <a:headEnd len="sm" w="sm" type="none"/>
            <a:tailEnd len="med" w="med" type="triangle"/>
          </a:ln>
        </p:spPr>
      </p:cxnSp>
      <p:pic>
        <p:nvPicPr>
          <p:cNvPr id="713" name="Google Shape;713;p28"/>
          <p:cNvPicPr preferRelativeResize="0"/>
          <p:nvPr/>
        </p:nvPicPr>
        <p:blipFill rotWithShape="1">
          <a:blip r:embed="rId3">
            <a:alphaModFix/>
          </a:blip>
          <a:srcRect b="11140" l="73657" r="14112" t="31015"/>
          <a:stretch/>
        </p:blipFill>
        <p:spPr>
          <a:xfrm>
            <a:off x="2550" y="569400"/>
            <a:ext cx="2044301" cy="4534418"/>
          </a:xfrm>
          <a:prstGeom prst="rect">
            <a:avLst/>
          </a:prstGeom>
          <a:noFill/>
          <a:ln>
            <a:noFill/>
          </a:ln>
        </p:spPr>
      </p:pic>
      <p:pic>
        <p:nvPicPr>
          <p:cNvPr id="714" name="Google Shape;714;p28"/>
          <p:cNvPicPr preferRelativeResize="0"/>
          <p:nvPr/>
        </p:nvPicPr>
        <p:blipFill rotWithShape="1">
          <a:blip r:embed="rId3">
            <a:alphaModFix/>
          </a:blip>
          <a:srcRect b="63301" l="40444" r="32147" t="31154"/>
          <a:stretch/>
        </p:blipFill>
        <p:spPr>
          <a:xfrm>
            <a:off x="0" y="165000"/>
            <a:ext cx="2044301" cy="239401"/>
          </a:xfrm>
          <a:prstGeom prst="rect">
            <a:avLst/>
          </a:prstGeom>
          <a:noFill/>
          <a:ln>
            <a:noFill/>
          </a:ln>
        </p:spPr>
      </p:pic>
      <p:pic>
        <p:nvPicPr>
          <p:cNvPr id="715" name="Google Shape;715;p28"/>
          <p:cNvPicPr preferRelativeResize="0"/>
          <p:nvPr/>
        </p:nvPicPr>
        <p:blipFill rotWithShape="1">
          <a:blip r:embed="rId3">
            <a:alphaModFix/>
          </a:blip>
          <a:srcRect b="12664" l="35078" r="37991" t="67332"/>
          <a:stretch/>
        </p:blipFill>
        <p:spPr>
          <a:xfrm>
            <a:off x="6553250" y="664237"/>
            <a:ext cx="1962454" cy="683526"/>
          </a:xfrm>
          <a:prstGeom prst="rect">
            <a:avLst/>
          </a:prstGeom>
          <a:noFill/>
          <a:ln>
            <a:noFill/>
          </a:ln>
        </p:spPr>
      </p:pic>
      <p:pic>
        <p:nvPicPr>
          <p:cNvPr id="716" name="Google Shape;716;p28"/>
          <p:cNvPicPr preferRelativeResize="0"/>
          <p:nvPr/>
        </p:nvPicPr>
        <p:blipFill rotWithShape="1">
          <a:blip r:embed="rId3">
            <a:alphaModFix/>
          </a:blip>
          <a:srcRect b="40689" l="59895" r="27010" t="46519"/>
          <a:stretch/>
        </p:blipFill>
        <p:spPr>
          <a:xfrm>
            <a:off x="6497062" y="1987975"/>
            <a:ext cx="1962450" cy="898969"/>
          </a:xfrm>
          <a:prstGeom prst="rect">
            <a:avLst/>
          </a:prstGeom>
          <a:noFill/>
          <a:ln>
            <a:noFill/>
          </a:ln>
        </p:spPr>
      </p:pic>
      <p:pic>
        <p:nvPicPr>
          <p:cNvPr id="717" name="Google Shape;717;p28"/>
          <p:cNvPicPr preferRelativeResize="0"/>
          <p:nvPr/>
        </p:nvPicPr>
        <p:blipFill rotWithShape="1">
          <a:blip r:embed="rId3">
            <a:alphaModFix/>
          </a:blip>
          <a:srcRect b="15729" l="62001" r="25981" t="72441"/>
          <a:stretch/>
        </p:blipFill>
        <p:spPr>
          <a:xfrm>
            <a:off x="6577838" y="3710525"/>
            <a:ext cx="1800876" cy="831300"/>
          </a:xfrm>
          <a:prstGeom prst="rect">
            <a:avLst/>
          </a:prstGeom>
          <a:noFill/>
          <a:ln>
            <a:noFill/>
          </a:ln>
        </p:spPr>
      </p:pic>
      <p:pic>
        <p:nvPicPr>
          <p:cNvPr id="718" name="Google Shape;718;p28"/>
          <p:cNvPicPr preferRelativeResize="0"/>
          <p:nvPr/>
        </p:nvPicPr>
        <p:blipFill rotWithShape="1">
          <a:blip r:embed="rId3">
            <a:alphaModFix/>
          </a:blip>
          <a:srcRect b="41147" l="35192" r="49407" t="37340"/>
          <a:stretch/>
        </p:blipFill>
        <p:spPr>
          <a:xfrm>
            <a:off x="2344225" y="1547950"/>
            <a:ext cx="2139501" cy="1401625"/>
          </a:xfrm>
          <a:prstGeom prst="rect">
            <a:avLst/>
          </a:prstGeom>
          <a:noFill/>
          <a:ln>
            <a:noFill/>
          </a:ln>
        </p:spPr>
      </p:pic>
      <p:pic>
        <p:nvPicPr>
          <p:cNvPr id="719" name="Google Shape;719;p28"/>
          <p:cNvPicPr preferRelativeResize="0"/>
          <p:nvPr/>
        </p:nvPicPr>
        <p:blipFill rotWithShape="1">
          <a:blip r:embed="rId3">
            <a:alphaModFix/>
          </a:blip>
          <a:srcRect b="53579" l="50018" r="35131" t="37467"/>
          <a:stretch/>
        </p:blipFill>
        <p:spPr>
          <a:xfrm>
            <a:off x="2409300" y="3648575"/>
            <a:ext cx="2940417" cy="83130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3" name="Shape 723"/>
        <p:cNvGrpSpPr/>
        <p:nvPr/>
      </p:nvGrpSpPr>
      <p:grpSpPr>
        <a:xfrm>
          <a:off x="0" y="0"/>
          <a:ext cx="0" cy="0"/>
          <a:chOff x="0" y="0"/>
          <a:chExt cx="0" cy="0"/>
        </a:xfrm>
      </p:grpSpPr>
      <p:sp>
        <p:nvSpPr>
          <p:cNvPr id="724" name="Google Shape;724;p29"/>
          <p:cNvSpPr txBox="1"/>
          <p:nvPr>
            <p:ph type="title"/>
          </p:nvPr>
        </p:nvSpPr>
        <p:spPr>
          <a:xfrm>
            <a:off x="598100" y="2152347"/>
            <a:ext cx="8222100" cy="838800"/>
          </a:xfrm>
          <a:prstGeom prst="rect">
            <a:avLst/>
          </a:prstGeom>
          <a:noFill/>
          <a:ln>
            <a:noFill/>
          </a:ln>
        </p:spPr>
        <p:txBody>
          <a:bodyPr anchorCtr="0" anchor="ctr" bIns="91425" lIns="91425" spcFirstLastPara="1" rIns="91425" wrap="square" tIns="91425">
            <a:normAutofit/>
          </a:bodyPr>
          <a:lstStyle/>
          <a:p>
            <a:pPr indent="0" lvl="0" marL="0" rtl="0" algn="l">
              <a:lnSpc>
                <a:spcPct val="100000"/>
              </a:lnSpc>
              <a:spcBef>
                <a:spcPts val="0"/>
              </a:spcBef>
              <a:spcAft>
                <a:spcPts val="0"/>
              </a:spcAft>
              <a:buSzPts val="4200"/>
              <a:buNone/>
            </a:pPr>
            <a:r>
              <a:rPr lang="en-GB"/>
              <a:t>Multiplication</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8" name="Shape 728"/>
        <p:cNvGrpSpPr/>
        <p:nvPr/>
      </p:nvGrpSpPr>
      <p:grpSpPr>
        <a:xfrm>
          <a:off x="0" y="0"/>
          <a:ext cx="0" cy="0"/>
          <a:chOff x="0" y="0"/>
          <a:chExt cx="0" cy="0"/>
        </a:xfrm>
      </p:grpSpPr>
      <p:pic>
        <p:nvPicPr>
          <p:cNvPr id="729" name="Google Shape;729;p30"/>
          <p:cNvPicPr preferRelativeResize="0"/>
          <p:nvPr/>
        </p:nvPicPr>
        <p:blipFill rotWithShape="1">
          <a:blip r:embed="rId3">
            <a:alphaModFix/>
          </a:blip>
          <a:srcRect b="5199" l="29674" r="9151" t="21339"/>
          <a:stretch/>
        </p:blipFill>
        <p:spPr>
          <a:xfrm>
            <a:off x="0" y="0"/>
            <a:ext cx="9144001" cy="5143500"/>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3" name="Shape 733"/>
        <p:cNvGrpSpPr/>
        <p:nvPr/>
      </p:nvGrpSpPr>
      <p:grpSpPr>
        <a:xfrm>
          <a:off x="0" y="0"/>
          <a:ext cx="0" cy="0"/>
          <a:chOff x="0" y="0"/>
          <a:chExt cx="0" cy="0"/>
        </a:xfrm>
      </p:grpSpPr>
      <p:pic>
        <p:nvPicPr>
          <p:cNvPr id="734" name="Google Shape;734;p31"/>
          <p:cNvPicPr preferRelativeResize="0"/>
          <p:nvPr/>
        </p:nvPicPr>
        <p:blipFill rotWithShape="1">
          <a:blip r:embed="rId3">
            <a:alphaModFix/>
          </a:blip>
          <a:srcRect b="5475" l="29986" r="9152" t="21617"/>
          <a:stretch/>
        </p:blipFill>
        <p:spPr>
          <a:xfrm>
            <a:off x="0" y="0"/>
            <a:ext cx="9144001" cy="5143500"/>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8" name="Shape 738"/>
        <p:cNvGrpSpPr/>
        <p:nvPr/>
      </p:nvGrpSpPr>
      <p:grpSpPr>
        <a:xfrm>
          <a:off x="0" y="0"/>
          <a:ext cx="0" cy="0"/>
          <a:chOff x="0" y="0"/>
          <a:chExt cx="0" cy="0"/>
        </a:xfrm>
      </p:grpSpPr>
      <p:cxnSp>
        <p:nvCxnSpPr>
          <p:cNvPr id="739" name="Google Shape;739;p32"/>
          <p:cNvCxnSpPr/>
          <p:nvPr/>
        </p:nvCxnSpPr>
        <p:spPr>
          <a:xfrm>
            <a:off x="2550" y="567300"/>
            <a:ext cx="9138900" cy="15600"/>
          </a:xfrm>
          <a:prstGeom prst="straightConnector1">
            <a:avLst/>
          </a:prstGeom>
          <a:noFill/>
          <a:ln cap="flat" cmpd="sng" w="9525">
            <a:solidFill>
              <a:schemeClr val="dk2"/>
            </a:solidFill>
            <a:prstDash val="solid"/>
            <a:round/>
            <a:headEnd len="sm" w="sm" type="none"/>
            <a:tailEnd len="sm" w="sm" type="none"/>
          </a:ln>
        </p:spPr>
      </p:cxnSp>
      <p:cxnSp>
        <p:nvCxnSpPr>
          <p:cNvPr id="740" name="Google Shape;740;p32"/>
          <p:cNvCxnSpPr/>
          <p:nvPr/>
        </p:nvCxnSpPr>
        <p:spPr>
          <a:xfrm>
            <a:off x="5712175" y="-15750"/>
            <a:ext cx="31500" cy="5175000"/>
          </a:xfrm>
          <a:prstGeom prst="straightConnector1">
            <a:avLst/>
          </a:prstGeom>
          <a:noFill/>
          <a:ln cap="flat" cmpd="sng" w="9525">
            <a:solidFill>
              <a:schemeClr val="dk2"/>
            </a:solidFill>
            <a:prstDash val="solid"/>
            <a:round/>
            <a:headEnd len="sm" w="sm" type="none"/>
            <a:tailEnd len="sm" w="sm" type="none"/>
          </a:ln>
        </p:spPr>
      </p:cxnSp>
      <p:sp>
        <p:nvSpPr>
          <p:cNvPr id="741" name="Google Shape;741;p32"/>
          <p:cNvSpPr txBox="1"/>
          <p:nvPr/>
        </p:nvSpPr>
        <p:spPr>
          <a:xfrm>
            <a:off x="2801300" y="0"/>
            <a:ext cx="24765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Representation</a:t>
            </a:r>
            <a:endParaRPr b="0" i="0" sz="2800" u="none" cap="none" strike="noStrike">
              <a:solidFill>
                <a:srgbClr val="000000"/>
              </a:solidFill>
              <a:latin typeface="Roboto"/>
              <a:ea typeface="Roboto"/>
              <a:cs typeface="Roboto"/>
              <a:sym typeface="Roboto"/>
            </a:endParaRPr>
          </a:p>
        </p:txBody>
      </p:sp>
      <p:sp>
        <p:nvSpPr>
          <p:cNvPr id="742" name="Google Shape;742;p32"/>
          <p:cNvSpPr txBox="1"/>
          <p:nvPr/>
        </p:nvSpPr>
        <p:spPr>
          <a:xfrm>
            <a:off x="6467800" y="0"/>
            <a:ext cx="30000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Methodology</a:t>
            </a:r>
            <a:endParaRPr b="0" i="0" sz="1400" u="none" cap="none" strike="noStrike">
              <a:solidFill>
                <a:srgbClr val="000000"/>
              </a:solidFill>
              <a:latin typeface="Arial"/>
              <a:ea typeface="Arial"/>
              <a:cs typeface="Arial"/>
              <a:sym typeface="Arial"/>
            </a:endParaRPr>
          </a:p>
        </p:txBody>
      </p:sp>
      <p:cxnSp>
        <p:nvCxnSpPr>
          <p:cNvPr id="743" name="Google Shape;743;p32"/>
          <p:cNvCxnSpPr/>
          <p:nvPr/>
        </p:nvCxnSpPr>
        <p:spPr>
          <a:xfrm rot="10800000">
            <a:off x="2046850" y="-3500"/>
            <a:ext cx="7200" cy="572400"/>
          </a:xfrm>
          <a:prstGeom prst="straightConnector1">
            <a:avLst/>
          </a:prstGeom>
          <a:noFill/>
          <a:ln cap="flat" cmpd="sng" w="9525">
            <a:solidFill>
              <a:schemeClr val="dk2"/>
            </a:solidFill>
            <a:prstDash val="solid"/>
            <a:round/>
            <a:headEnd len="sm" w="sm" type="none"/>
            <a:tailEnd len="sm" w="sm" type="none"/>
          </a:ln>
        </p:spPr>
      </p:cxnSp>
      <p:sp>
        <p:nvSpPr>
          <p:cNvPr id="744" name="Google Shape;744;p32"/>
          <p:cNvSpPr txBox="1"/>
          <p:nvPr/>
        </p:nvSpPr>
        <p:spPr>
          <a:xfrm>
            <a:off x="2589076" y="597788"/>
            <a:ext cx="2580900" cy="12621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sng" cap="none" strike="noStrike">
                <a:solidFill>
                  <a:srgbClr val="000000"/>
                </a:solidFill>
                <a:latin typeface="Roboto"/>
                <a:ea typeface="Roboto"/>
                <a:cs typeface="Roboto"/>
                <a:sym typeface="Roboto"/>
              </a:rPr>
              <a:t>Calculation: </a:t>
            </a:r>
            <a:endParaRPr b="0" i="0" sz="1400" u="sng"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One bag holds 5 apples, how many apples do four bags hold?</a:t>
            </a:r>
            <a:endParaRPr b="0" i="0" sz="1400" u="none"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Roboto"/>
              <a:ea typeface="Roboto"/>
              <a:cs typeface="Roboto"/>
              <a:sym typeface="Roboto"/>
            </a:endParaRPr>
          </a:p>
        </p:txBody>
      </p:sp>
      <p:cxnSp>
        <p:nvCxnSpPr>
          <p:cNvPr id="745" name="Google Shape;745;p32"/>
          <p:cNvCxnSpPr/>
          <p:nvPr/>
        </p:nvCxnSpPr>
        <p:spPr>
          <a:xfrm flipH="1">
            <a:off x="7476478" y="1200211"/>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746" name="Google Shape;746;p32"/>
          <p:cNvCxnSpPr/>
          <p:nvPr/>
        </p:nvCxnSpPr>
        <p:spPr>
          <a:xfrm flipH="1">
            <a:off x="7476476" y="2588663"/>
            <a:ext cx="3600" cy="279000"/>
          </a:xfrm>
          <a:prstGeom prst="straightConnector1">
            <a:avLst/>
          </a:prstGeom>
          <a:noFill/>
          <a:ln cap="flat" cmpd="sng" w="9525">
            <a:solidFill>
              <a:schemeClr val="dk2"/>
            </a:solidFill>
            <a:prstDash val="solid"/>
            <a:round/>
            <a:headEnd len="sm" w="sm" type="none"/>
            <a:tailEnd len="med" w="med" type="triangle"/>
          </a:ln>
        </p:spPr>
      </p:cxnSp>
      <p:sp>
        <p:nvSpPr>
          <p:cNvPr id="747" name="Google Shape;747;p32"/>
          <p:cNvSpPr/>
          <p:nvPr/>
        </p:nvSpPr>
        <p:spPr>
          <a:xfrm>
            <a:off x="6052950" y="2231500"/>
            <a:ext cx="753300" cy="3003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8" name="Google Shape;748;p32"/>
          <p:cNvSpPr/>
          <p:nvPr/>
        </p:nvSpPr>
        <p:spPr>
          <a:xfrm>
            <a:off x="8313200" y="2318425"/>
            <a:ext cx="717300" cy="1695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749" name="Google Shape;749;p32"/>
          <p:cNvCxnSpPr/>
          <p:nvPr/>
        </p:nvCxnSpPr>
        <p:spPr>
          <a:xfrm flipH="1">
            <a:off x="7487276" y="3373900"/>
            <a:ext cx="10800" cy="239400"/>
          </a:xfrm>
          <a:prstGeom prst="straightConnector1">
            <a:avLst/>
          </a:prstGeom>
          <a:noFill/>
          <a:ln cap="flat" cmpd="sng" w="9525">
            <a:solidFill>
              <a:schemeClr val="dk2"/>
            </a:solidFill>
            <a:prstDash val="solid"/>
            <a:round/>
            <a:headEnd len="sm" w="sm" type="none"/>
            <a:tailEnd len="med" w="med" type="triangle"/>
          </a:ln>
        </p:spPr>
      </p:cxnSp>
      <p:cxnSp>
        <p:nvCxnSpPr>
          <p:cNvPr id="750" name="Google Shape;750;p32"/>
          <p:cNvCxnSpPr/>
          <p:nvPr/>
        </p:nvCxnSpPr>
        <p:spPr>
          <a:xfrm flipH="1">
            <a:off x="7472876" y="4049350"/>
            <a:ext cx="10800" cy="239400"/>
          </a:xfrm>
          <a:prstGeom prst="straightConnector1">
            <a:avLst/>
          </a:prstGeom>
          <a:noFill/>
          <a:ln cap="flat" cmpd="sng" w="9525">
            <a:solidFill>
              <a:schemeClr val="dk2"/>
            </a:solidFill>
            <a:prstDash val="solid"/>
            <a:round/>
            <a:headEnd len="sm" w="sm" type="none"/>
            <a:tailEnd len="med" w="med" type="triangle"/>
          </a:ln>
        </p:spPr>
      </p:cxnSp>
      <p:pic>
        <p:nvPicPr>
          <p:cNvPr id="751" name="Google Shape;751;p32"/>
          <p:cNvPicPr preferRelativeResize="0"/>
          <p:nvPr/>
        </p:nvPicPr>
        <p:blipFill rotWithShape="1">
          <a:blip r:embed="rId3">
            <a:alphaModFix/>
          </a:blip>
          <a:srcRect b="11164" l="73880" r="14194" t="30980"/>
          <a:stretch/>
        </p:blipFill>
        <p:spPr>
          <a:xfrm>
            <a:off x="2550" y="597800"/>
            <a:ext cx="2044301" cy="4561450"/>
          </a:xfrm>
          <a:prstGeom prst="rect">
            <a:avLst/>
          </a:prstGeom>
          <a:noFill/>
          <a:ln>
            <a:noFill/>
          </a:ln>
        </p:spPr>
      </p:pic>
      <p:pic>
        <p:nvPicPr>
          <p:cNvPr id="752" name="Google Shape;752;p32"/>
          <p:cNvPicPr preferRelativeResize="0"/>
          <p:nvPr/>
        </p:nvPicPr>
        <p:blipFill rotWithShape="1">
          <a:blip r:embed="rId3">
            <a:alphaModFix/>
          </a:blip>
          <a:srcRect b="63138" l="40068" r="31824" t="31339"/>
          <a:stretch/>
        </p:blipFill>
        <p:spPr>
          <a:xfrm>
            <a:off x="0" y="132550"/>
            <a:ext cx="2044301" cy="300300"/>
          </a:xfrm>
          <a:prstGeom prst="rect">
            <a:avLst/>
          </a:prstGeom>
          <a:noFill/>
          <a:ln>
            <a:noFill/>
          </a:ln>
        </p:spPr>
      </p:pic>
      <p:pic>
        <p:nvPicPr>
          <p:cNvPr id="753" name="Google Shape;753;p32"/>
          <p:cNvPicPr preferRelativeResize="0"/>
          <p:nvPr/>
        </p:nvPicPr>
        <p:blipFill rotWithShape="1">
          <a:blip r:embed="rId3">
            <a:alphaModFix/>
          </a:blip>
          <a:srcRect b="41467" l="35050" r="55069" t="36908"/>
          <a:stretch/>
        </p:blipFill>
        <p:spPr>
          <a:xfrm>
            <a:off x="2249762" y="2792888"/>
            <a:ext cx="1476824" cy="1525674"/>
          </a:xfrm>
          <a:prstGeom prst="rect">
            <a:avLst/>
          </a:prstGeom>
          <a:noFill/>
          <a:ln>
            <a:noFill/>
          </a:ln>
        </p:spPr>
      </p:pic>
      <p:pic>
        <p:nvPicPr>
          <p:cNvPr id="754" name="Google Shape;754;p32"/>
          <p:cNvPicPr preferRelativeResize="0"/>
          <p:nvPr/>
        </p:nvPicPr>
        <p:blipFill rotWithShape="1">
          <a:blip r:embed="rId3">
            <a:alphaModFix/>
          </a:blip>
          <a:srcRect b="13120" l="35740" r="51335" t="66699"/>
          <a:stretch/>
        </p:blipFill>
        <p:spPr>
          <a:xfrm>
            <a:off x="7985725" y="633750"/>
            <a:ext cx="965205" cy="711375"/>
          </a:xfrm>
          <a:prstGeom prst="rect">
            <a:avLst/>
          </a:prstGeom>
          <a:noFill/>
          <a:ln>
            <a:noFill/>
          </a:ln>
        </p:spPr>
      </p:pic>
      <p:pic>
        <p:nvPicPr>
          <p:cNvPr id="755" name="Google Shape;755;p32"/>
          <p:cNvPicPr preferRelativeResize="0"/>
          <p:nvPr/>
        </p:nvPicPr>
        <p:blipFill rotWithShape="1">
          <a:blip r:embed="rId3">
            <a:alphaModFix/>
          </a:blip>
          <a:srcRect b="11675" l="51245" r="40053" t="75992"/>
          <a:stretch/>
        </p:blipFill>
        <p:spPr>
          <a:xfrm>
            <a:off x="7040013" y="2049975"/>
            <a:ext cx="855526" cy="572400"/>
          </a:xfrm>
          <a:prstGeom prst="rect">
            <a:avLst/>
          </a:prstGeom>
          <a:noFill/>
          <a:ln>
            <a:noFill/>
          </a:ln>
        </p:spPr>
      </p:pic>
      <p:pic>
        <p:nvPicPr>
          <p:cNvPr id="756" name="Google Shape;756;p32"/>
          <p:cNvPicPr preferRelativeResize="0"/>
          <p:nvPr/>
        </p:nvPicPr>
        <p:blipFill rotWithShape="1">
          <a:blip r:embed="rId3">
            <a:alphaModFix/>
          </a:blip>
          <a:srcRect b="24973" l="51083" r="29340" t="66912"/>
          <a:stretch/>
        </p:blipFill>
        <p:spPr>
          <a:xfrm>
            <a:off x="6296375" y="2864825"/>
            <a:ext cx="2363802" cy="462407"/>
          </a:xfrm>
          <a:prstGeom prst="rect">
            <a:avLst/>
          </a:prstGeom>
          <a:noFill/>
          <a:ln>
            <a:noFill/>
          </a:ln>
        </p:spPr>
      </p:pic>
      <p:pic>
        <p:nvPicPr>
          <p:cNvPr id="757" name="Google Shape;757;p32"/>
          <p:cNvPicPr preferRelativeResize="0"/>
          <p:nvPr/>
        </p:nvPicPr>
        <p:blipFill rotWithShape="1">
          <a:blip r:embed="rId3">
            <a:alphaModFix/>
          </a:blip>
          <a:srcRect b="43779" l="48692" r="28991" t="49667"/>
          <a:stretch/>
        </p:blipFill>
        <p:spPr>
          <a:xfrm>
            <a:off x="6034425" y="3660238"/>
            <a:ext cx="2916499" cy="404296"/>
          </a:xfrm>
          <a:prstGeom prst="rect">
            <a:avLst/>
          </a:prstGeom>
          <a:noFill/>
          <a:ln>
            <a:noFill/>
          </a:ln>
        </p:spPr>
      </p:pic>
      <p:pic>
        <p:nvPicPr>
          <p:cNvPr id="758" name="Google Shape;758;p32"/>
          <p:cNvPicPr preferRelativeResize="0"/>
          <p:nvPr/>
        </p:nvPicPr>
        <p:blipFill rotWithShape="1">
          <a:blip r:embed="rId3">
            <a:alphaModFix/>
          </a:blip>
          <a:srcRect b="11474" l="60623" r="26856" t="76194"/>
          <a:stretch/>
        </p:blipFill>
        <p:spPr>
          <a:xfrm>
            <a:off x="6862638" y="4318550"/>
            <a:ext cx="1231265" cy="572400"/>
          </a:xfrm>
          <a:prstGeom prst="rect">
            <a:avLst/>
          </a:prstGeom>
          <a:noFill/>
          <a:ln>
            <a:noFill/>
          </a:ln>
        </p:spPr>
      </p:pic>
      <p:pic>
        <p:nvPicPr>
          <p:cNvPr id="759" name="Google Shape;759;p32"/>
          <p:cNvPicPr preferRelativeResize="0"/>
          <p:nvPr/>
        </p:nvPicPr>
        <p:blipFill rotWithShape="1">
          <a:blip r:embed="rId3">
            <a:alphaModFix/>
          </a:blip>
          <a:srcRect b="54457" l="48849" r="30112" t="36699"/>
          <a:stretch/>
        </p:blipFill>
        <p:spPr>
          <a:xfrm>
            <a:off x="5845813" y="733525"/>
            <a:ext cx="2037778" cy="404275"/>
          </a:xfrm>
          <a:prstGeom prst="rect">
            <a:avLst/>
          </a:prstGeom>
          <a:noFill/>
          <a:ln>
            <a:noFill/>
          </a:ln>
        </p:spPr>
      </p:pic>
      <p:pic>
        <p:nvPicPr>
          <p:cNvPr id="760" name="Google Shape;760;p32"/>
          <p:cNvPicPr preferRelativeResize="0"/>
          <p:nvPr/>
        </p:nvPicPr>
        <p:blipFill rotWithShape="1">
          <a:blip r:embed="rId3">
            <a:alphaModFix/>
          </a:blip>
          <a:srcRect b="49944" l="46976" r="27045" t="45798"/>
          <a:stretch/>
        </p:blipFill>
        <p:spPr>
          <a:xfrm>
            <a:off x="6285875" y="1507237"/>
            <a:ext cx="2363802" cy="300300"/>
          </a:xfrm>
          <a:prstGeom prst="rect">
            <a:avLst/>
          </a:prstGeom>
          <a:noFill/>
          <a:ln>
            <a:noFill/>
          </a:ln>
        </p:spPr>
      </p:pic>
      <p:cxnSp>
        <p:nvCxnSpPr>
          <p:cNvPr id="761" name="Google Shape;761;p32"/>
          <p:cNvCxnSpPr/>
          <p:nvPr/>
        </p:nvCxnSpPr>
        <p:spPr>
          <a:xfrm flipH="1">
            <a:off x="7465978" y="1708111"/>
            <a:ext cx="3600" cy="279000"/>
          </a:xfrm>
          <a:prstGeom prst="straightConnector1">
            <a:avLst/>
          </a:prstGeom>
          <a:noFill/>
          <a:ln cap="flat" cmpd="sng" w="9525">
            <a:solidFill>
              <a:schemeClr val="dk2"/>
            </a:solidFill>
            <a:prstDash val="solid"/>
            <a:round/>
            <a:headEnd len="sm" w="sm" type="none"/>
            <a:tailEnd len="med" w="med" type="triangle"/>
          </a:ln>
        </p:spPr>
      </p:cxnSp>
      <p:pic>
        <p:nvPicPr>
          <p:cNvPr id="762" name="Google Shape;762;p32"/>
          <p:cNvPicPr preferRelativeResize="0"/>
          <p:nvPr/>
        </p:nvPicPr>
        <p:blipFill rotWithShape="1">
          <a:blip r:embed="rId3">
            <a:alphaModFix/>
          </a:blip>
          <a:srcRect b="11675" l="51245" r="40053" t="75992"/>
          <a:stretch/>
        </p:blipFill>
        <p:spPr>
          <a:xfrm>
            <a:off x="3929498" y="1821262"/>
            <a:ext cx="1539199" cy="1029821"/>
          </a:xfrm>
          <a:prstGeom prst="rect">
            <a:avLst/>
          </a:prstGeom>
          <a:noFill/>
          <a:ln>
            <a:noFill/>
          </a:ln>
        </p:spPr>
      </p:pic>
      <p:sp>
        <p:nvSpPr>
          <p:cNvPr id="763" name="Google Shape;763;p32"/>
          <p:cNvSpPr/>
          <p:nvPr/>
        </p:nvSpPr>
        <p:spPr>
          <a:xfrm rot="5400000">
            <a:off x="4596900" y="1857600"/>
            <a:ext cx="179700" cy="1563900"/>
          </a:xfrm>
          <a:prstGeom prst="ellips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4" name="Google Shape;764;p32"/>
          <p:cNvSpPr/>
          <p:nvPr/>
        </p:nvSpPr>
        <p:spPr>
          <a:xfrm rot="5400000">
            <a:off x="4586600" y="1599703"/>
            <a:ext cx="225000" cy="1563900"/>
          </a:xfrm>
          <a:prstGeom prst="ellips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5" name="Google Shape;765;p32"/>
          <p:cNvSpPr/>
          <p:nvPr/>
        </p:nvSpPr>
        <p:spPr>
          <a:xfrm rot="5400000">
            <a:off x="4602063" y="1179927"/>
            <a:ext cx="308700" cy="1563900"/>
          </a:xfrm>
          <a:prstGeom prst="ellips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6" name="Google Shape;766;p32"/>
          <p:cNvSpPr/>
          <p:nvPr/>
        </p:nvSpPr>
        <p:spPr>
          <a:xfrm rot="5400000">
            <a:off x="4602050" y="1359502"/>
            <a:ext cx="308700" cy="1563900"/>
          </a:xfrm>
          <a:prstGeom prst="ellips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0" name="Shape 770"/>
        <p:cNvGrpSpPr/>
        <p:nvPr/>
      </p:nvGrpSpPr>
      <p:grpSpPr>
        <a:xfrm>
          <a:off x="0" y="0"/>
          <a:ext cx="0" cy="0"/>
          <a:chOff x="0" y="0"/>
          <a:chExt cx="0" cy="0"/>
        </a:xfrm>
      </p:grpSpPr>
      <p:cxnSp>
        <p:nvCxnSpPr>
          <p:cNvPr id="771" name="Google Shape;771;p33"/>
          <p:cNvCxnSpPr/>
          <p:nvPr/>
        </p:nvCxnSpPr>
        <p:spPr>
          <a:xfrm>
            <a:off x="2550" y="567300"/>
            <a:ext cx="9138900" cy="15600"/>
          </a:xfrm>
          <a:prstGeom prst="straightConnector1">
            <a:avLst/>
          </a:prstGeom>
          <a:noFill/>
          <a:ln cap="flat" cmpd="sng" w="9525">
            <a:solidFill>
              <a:schemeClr val="dk2"/>
            </a:solidFill>
            <a:prstDash val="solid"/>
            <a:round/>
            <a:headEnd len="sm" w="sm" type="none"/>
            <a:tailEnd len="sm" w="sm" type="none"/>
          </a:ln>
        </p:spPr>
      </p:cxnSp>
      <p:cxnSp>
        <p:nvCxnSpPr>
          <p:cNvPr id="772" name="Google Shape;772;p33"/>
          <p:cNvCxnSpPr/>
          <p:nvPr/>
        </p:nvCxnSpPr>
        <p:spPr>
          <a:xfrm>
            <a:off x="5712175" y="-15750"/>
            <a:ext cx="31500" cy="5175000"/>
          </a:xfrm>
          <a:prstGeom prst="straightConnector1">
            <a:avLst/>
          </a:prstGeom>
          <a:noFill/>
          <a:ln cap="flat" cmpd="sng" w="9525">
            <a:solidFill>
              <a:schemeClr val="dk2"/>
            </a:solidFill>
            <a:prstDash val="solid"/>
            <a:round/>
            <a:headEnd len="sm" w="sm" type="none"/>
            <a:tailEnd len="sm" w="sm" type="none"/>
          </a:ln>
        </p:spPr>
      </p:cxnSp>
      <p:sp>
        <p:nvSpPr>
          <p:cNvPr id="773" name="Google Shape;773;p33"/>
          <p:cNvSpPr txBox="1"/>
          <p:nvPr/>
        </p:nvSpPr>
        <p:spPr>
          <a:xfrm>
            <a:off x="2801300" y="0"/>
            <a:ext cx="24765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Representation</a:t>
            </a:r>
            <a:endParaRPr b="0" i="0" sz="2800" u="none" cap="none" strike="noStrike">
              <a:solidFill>
                <a:srgbClr val="000000"/>
              </a:solidFill>
              <a:latin typeface="Roboto"/>
              <a:ea typeface="Roboto"/>
              <a:cs typeface="Roboto"/>
              <a:sym typeface="Roboto"/>
            </a:endParaRPr>
          </a:p>
        </p:txBody>
      </p:sp>
      <p:sp>
        <p:nvSpPr>
          <p:cNvPr id="774" name="Google Shape;774;p33"/>
          <p:cNvSpPr txBox="1"/>
          <p:nvPr/>
        </p:nvSpPr>
        <p:spPr>
          <a:xfrm>
            <a:off x="6467800" y="0"/>
            <a:ext cx="30000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Methodology</a:t>
            </a:r>
            <a:endParaRPr b="0" i="0" sz="1400" u="none" cap="none" strike="noStrike">
              <a:solidFill>
                <a:srgbClr val="000000"/>
              </a:solidFill>
              <a:latin typeface="Arial"/>
              <a:ea typeface="Arial"/>
              <a:cs typeface="Arial"/>
              <a:sym typeface="Arial"/>
            </a:endParaRPr>
          </a:p>
        </p:txBody>
      </p:sp>
      <p:cxnSp>
        <p:nvCxnSpPr>
          <p:cNvPr id="775" name="Google Shape;775;p33"/>
          <p:cNvCxnSpPr/>
          <p:nvPr/>
        </p:nvCxnSpPr>
        <p:spPr>
          <a:xfrm rot="10800000">
            <a:off x="2046850" y="-3500"/>
            <a:ext cx="7200" cy="572400"/>
          </a:xfrm>
          <a:prstGeom prst="straightConnector1">
            <a:avLst/>
          </a:prstGeom>
          <a:noFill/>
          <a:ln cap="flat" cmpd="sng" w="9525">
            <a:solidFill>
              <a:schemeClr val="dk2"/>
            </a:solidFill>
            <a:prstDash val="solid"/>
            <a:round/>
            <a:headEnd len="sm" w="sm" type="none"/>
            <a:tailEnd len="sm" w="sm" type="none"/>
          </a:ln>
        </p:spPr>
      </p:cxnSp>
      <p:sp>
        <p:nvSpPr>
          <p:cNvPr id="776" name="Google Shape;776;p33"/>
          <p:cNvSpPr txBox="1"/>
          <p:nvPr/>
        </p:nvSpPr>
        <p:spPr>
          <a:xfrm>
            <a:off x="2589076" y="597788"/>
            <a:ext cx="2580900" cy="6156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sng" cap="none" strike="noStrike">
                <a:solidFill>
                  <a:srgbClr val="000000"/>
                </a:solidFill>
                <a:latin typeface="Roboto"/>
                <a:ea typeface="Roboto"/>
                <a:cs typeface="Roboto"/>
                <a:sym typeface="Roboto"/>
              </a:rPr>
              <a:t>Calculation:</a:t>
            </a:r>
            <a:endParaRPr b="0" i="0" sz="1400" u="none"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34 x 5 = 170</a:t>
            </a:r>
            <a:endParaRPr b="0" i="0" sz="1400" u="none" cap="none" strike="noStrike">
              <a:solidFill>
                <a:srgbClr val="000000"/>
              </a:solidFill>
              <a:latin typeface="Roboto"/>
              <a:ea typeface="Roboto"/>
              <a:cs typeface="Roboto"/>
              <a:sym typeface="Roboto"/>
            </a:endParaRPr>
          </a:p>
        </p:txBody>
      </p:sp>
      <p:cxnSp>
        <p:nvCxnSpPr>
          <p:cNvPr id="777" name="Google Shape;777;p33"/>
          <p:cNvCxnSpPr/>
          <p:nvPr/>
        </p:nvCxnSpPr>
        <p:spPr>
          <a:xfrm flipH="1">
            <a:off x="7483678" y="1429111"/>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778" name="Google Shape;778;p33"/>
          <p:cNvCxnSpPr/>
          <p:nvPr/>
        </p:nvCxnSpPr>
        <p:spPr>
          <a:xfrm flipH="1">
            <a:off x="7483663" y="2588050"/>
            <a:ext cx="3600" cy="279000"/>
          </a:xfrm>
          <a:prstGeom prst="straightConnector1">
            <a:avLst/>
          </a:prstGeom>
          <a:noFill/>
          <a:ln cap="flat" cmpd="sng" w="9525">
            <a:solidFill>
              <a:schemeClr val="dk2"/>
            </a:solidFill>
            <a:prstDash val="solid"/>
            <a:round/>
            <a:headEnd len="sm" w="sm" type="none"/>
            <a:tailEnd len="med" w="med" type="triangle"/>
          </a:ln>
        </p:spPr>
      </p:cxnSp>
      <p:sp>
        <p:nvSpPr>
          <p:cNvPr id="779" name="Google Shape;779;p33"/>
          <p:cNvSpPr/>
          <p:nvPr/>
        </p:nvSpPr>
        <p:spPr>
          <a:xfrm>
            <a:off x="6052950" y="2231500"/>
            <a:ext cx="753300" cy="3003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80" name="Google Shape;780;p33"/>
          <p:cNvSpPr/>
          <p:nvPr/>
        </p:nvSpPr>
        <p:spPr>
          <a:xfrm>
            <a:off x="8313200" y="2318425"/>
            <a:ext cx="717300" cy="1695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781" name="Google Shape;781;p33"/>
          <p:cNvCxnSpPr/>
          <p:nvPr/>
        </p:nvCxnSpPr>
        <p:spPr>
          <a:xfrm flipH="1">
            <a:off x="7480076" y="3867050"/>
            <a:ext cx="10800" cy="239400"/>
          </a:xfrm>
          <a:prstGeom prst="straightConnector1">
            <a:avLst/>
          </a:prstGeom>
          <a:noFill/>
          <a:ln cap="flat" cmpd="sng" w="9525">
            <a:solidFill>
              <a:schemeClr val="dk2"/>
            </a:solidFill>
            <a:prstDash val="solid"/>
            <a:round/>
            <a:headEnd len="sm" w="sm" type="none"/>
            <a:tailEnd len="med" w="med" type="triangle"/>
          </a:ln>
        </p:spPr>
      </p:cxnSp>
      <p:pic>
        <p:nvPicPr>
          <p:cNvPr id="782" name="Google Shape;782;p33"/>
          <p:cNvPicPr preferRelativeResize="0"/>
          <p:nvPr/>
        </p:nvPicPr>
        <p:blipFill rotWithShape="1">
          <a:blip r:embed="rId3">
            <a:alphaModFix/>
          </a:blip>
          <a:srcRect b="10981" l="73768" r="14168" t="30821"/>
          <a:stretch/>
        </p:blipFill>
        <p:spPr>
          <a:xfrm>
            <a:off x="2550" y="582900"/>
            <a:ext cx="2044301" cy="4513599"/>
          </a:xfrm>
          <a:prstGeom prst="rect">
            <a:avLst/>
          </a:prstGeom>
          <a:noFill/>
          <a:ln>
            <a:noFill/>
          </a:ln>
        </p:spPr>
      </p:pic>
      <p:pic>
        <p:nvPicPr>
          <p:cNvPr id="783" name="Google Shape;783;p33"/>
          <p:cNvPicPr preferRelativeResize="0"/>
          <p:nvPr/>
        </p:nvPicPr>
        <p:blipFill rotWithShape="1">
          <a:blip r:embed="rId3">
            <a:alphaModFix/>
          </a:blip>
          <a:srcRect b="63398" l="39705" r="30948" t="30869"/>
          <a:stretch/>
        </p:blipFill>
        <p:spPr>
          <a:xfrm>
            <a:off x="2550" y="134550"/>
            <a:ext cx="2044301" cy="300300"/>
          </a:xfrm>
          <a:prstGeom prst="rect">
            <a:avLst/>
          </a:prstGeom>
          <a:noFill/>
          <a:ln>
            <a:noFill/>
          </a:ln>
        </p:spPr>
      </p:pic>
      <p:sp>
        <p:nvSpPr>
          <p:cNvPr id="784" name="Google Shape;784;p33"/>
          <p:cNvSpPr/>
          <p:nvPr/>
        </p:nvSpPr>
        <p:spPr>
          <a:xfrm>
            <a:off x="4621500" y="4341425"/>
            <a:ext cx="965100" cy="4044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785" name="Google Shape;785;p33"/>
          <p:cNvPicPr preferRelativeResize="0"/>
          <p:nvPr/>
        </p:nvPicPr>
        <p:blipFill rotWithShape="1">
          <a:blip r:embed="rId3">
            <a:alphaModFix/>
          </a:blip>
          <a:srcRect b="40903" l="58489" r="29342" t="37521"/>
          <a:stretch/>
        </p:blipFill>
        <p:spPr>
          <a:xfrm>
            <a:off x="7002925" y="3024475"/>
            <a:ext cx="965099" cy="805628"/>
          </a:xfrm>
          <a:prstGeom prst="rect">
            <a:avLst/>
          </a:prstGeom>
          <a:noFill/>
          <a:ln>
            <a:noFill/>
          </a:ln>
        </p:spPr>
      </p:pic>
      <p:pic>
        <p:nvPicPr>
          <p:cNvPr id="786" name="Google Shape;786;p33"/>
          <p:cNvPicPr preferRelativeResize="0"/>
          <p:nvPr/>
        </p:nvPicPr>
        <p:blipFill rotWithShape="1">
          <a:blip r:embed="rId3">
            <a:alphaModFix/>
          </a:blip>
          <a:srcRect b="12625" l="55802" r="30556" t="66024"/>
          <a:stretch/>
        </p:blipFill>
        <p:spPr>
          <a:xfrm>
            <a:off x="6938775" y="597794"/>
            <a:ext cx="1093425" cy="805624"/>
          </a:xfrm>
          <a:prstGeom prst="rect">
            <a:avLst/>
          </a:prstGeom>
          <a:noFill/>
          <a:ln>
            <a:noFill/>
          </a:ln>
        </p:spPr>
      </p:pic>
      <p:pic>
        <p:nvPicPr>
          <p:cNvPr id="787" name="Google Shape;787;p33"/>
          <p:cNvPicPr preferRelativeResize="0"/>
          <p:nvPr/>
        </p:nvPicPr>
        <p:blipFill rotWithShape="1">
          <a:blip r:embed="rId3">
            <a:alphaModFix/>
          </a:blip>
          <a:srcRect b="34127" l="36825" r="45419" t="37962"/>
          <a:stretch/>
        </p:blipFill>
        <p:spPr>
          <a:xfrm>
            <a:off x="6995687" y="1749750"/>
            <a:ext cx="1014730" cy="796662"/>
          </a:xfrm>
          <a:prstGeom prst="rect">
            <a:avLst/>
          </a:prstGeom>
          <a:noFill/>
          <a:ln>
            <a:noFill/>
          </a:ln>
        </p:spPr>
      </p:pic>
      <p:sp>
        <p:nvSpPr>
          <p:cNvPr id="788" name="Google Shape;788;p33"/>
          <p:cNvSpPr/>
          <p:nvPr/>
        </p:nvSpPr>
        <p:spPr>
          <a:xfrm>
            <a:off x="7542313" y="1304808"/>
            <a:ext cx="425700" cy="1893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789" name="Google Shape;789;p33"/>
          <p:cNvPicPr preferRelativeResize="0"/>
          <p:nvPr/>
        </p:nvPicPr>
        <p:blipFill rotWithShape="1">
          <a:blip r:embed="rId3">
            <a:alphaModFix/>
          </a:blip>
          <a:srcRect b="12331" l="39653" r="46704" t="66193"/>
          <a:stretch/>
        </p:blipFill>
        <p:spPr>
          <a:xfrm>
            <a:off x="7002923" y="4143400"/>
            <a:ext cx="1093425" cy="810326"/>
          </a:xfrm>
          <a:prstGeom prst="rect">
            <a:avLst/>
          </a:prstGeom>
          <a:noFill/>
          <a:ln>
            <a:noFill/>
          </a:ln>
        </p:spPr>
      </p:pic>
      <p:sp>
        <p:nvSpPr>
          <p:cNvPr id="790" name="Google Shape;790;p33"/>
          <p:cNvSpPr/>
          <p:nvPr/>
        </p:nvSpPr>
        <p:spPr>
          <a:xfrm>
            <a:off x="7670650" y="2376900"/>
            <a:ext cx="425700" cy="169500"/>
          </a:xfrm>
          <a:prstGeom prst="rect">
            <a:avLst/>
          </a:pr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91" name="Google Shape;791;p33"/>
          <p:cNvSpPr txBox="1"/>
          <p:nvPr/>
        </p:nvSpPr>
        <p:spPr>
          <a:xfrm>
            <a:off x="2589075" y="2577313"/>
            <a:ext cx="522000" cy="400200"/>
          </a:xfrm>
          <a:prstGeom prst="rect">
            <a:avLst/>
          </a:prstGeom>
          <a:noFill/>
          <a:ln cap="flat" cmpd="sng" w="9525">
            <a:solidFill>
              <a:schemeClr val="dk2"/>
            </a:solidFill>
            <a:prstDash val="solid"/>
            <a:round/>
            <a:headEnd len="sm" w="sm" type="none"/>
            <a:tailEnd len="sm" w="sm" type="none"/>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34</a:t>
            </a:r>
            <a:endParaRPr b="0" i="0" sz="1400" u="none" cap="none" strike="noStrike">
              <a:solidFill>
                <a:srgbClr val="000000"/>
              </a:solidFill>
              <a:latin typeface="Roboto"/>
              <a:ea typeface="Roboto"/>
              <a:cs typeface="Roboto"/>
              <a:sym typeface="Roboto"/>
            </a:endParaRPr>
          </a:p>
        </p:txBody>
      </p:sp>
      <p:sp>
        <p:nvSpPr>
          <p:cNvPr id="792" name="Google Shape;792;p33"/>
          <p:cNvSpPr txBox="1"/>
          <p:nvPr/>
        </p:nvSpPr>
        <p:spPr>
          <a:xfrm>
            <a:off x="3111016" y="2577313"/>
            <a:ext cx="522000" cy="400200"/>
          </a:xfrm>
          <a:prstGeom prst="rect">
            <a:avLst/>
          </a:prstGeom>
          <a:noFill/>
          <a:ln cap="flat" cmpd="sng" w="9525">
            <a:solidFill>
              <a:schemeClr val="dk2"/>
            </a:solidFill>
            <a:prstDash val="solid"/>
            <a:round/>
            <a:headEnd len="sm" w="sm" type="none"/>
            <a:tailEnd len="sm" w="sm" type="none"/>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34</a:t>
            </a:r>
            <a:endParaRPr b="0" i="0" sz="1400" u="none" cap="none" strike="noStrike">
              <a:solidFill>
                <a:srgbClr val="000000"/>
              </a:solidFill>
              <a:latin typeface="Roboto"/>
              <a:ea typeface="Roboto"/>
              <a:cs typeface="Roboto"/>
              <a:sym typeface="Roboto"/>
            </a:endParaRPr>
          </a:p>
        </p:txBody>
      </p:sp>
      <p:sp>
        <p:nvSpPr>
          <p:cNvPr id="793" name="Google Shape;793;p33"/>
          <p:cNvSpPr txBox="1"/>
          <p:nvPr/>
        </p:nvSpPr>
        <p:spPr>
          <a:xfrm>
            <a:off x="4167634" y="2577313"/>
            <a:ext cx="522000" cy="400200"/>
          </a:xfrm>
          <a:prstGeom prst="rect">
            <a:avLst/>
          </a:prstGeom>
          <a:noFill/>
          <a:ln cap="flat" cmpd="sng" w="9525">
            <a:solidFill>
              <a:schemeClr val="dk2"/>
            </a:solidFill>
            <a:prstDash val="solid"/>
            <a:round/>
            <a:headEnd len="sm" w="sm" type="none"/>
            <a:tailEnd len="sm" w="sm" type="none"/>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34</a:t>
            </a:r>
            <a:endParaRPr b="0" i="0" sz="1400" u="none" cap="none" strike="noStrike">
              <a:solidFill>
                <a:srgbClr val="000000"/>
              </a:solidFill>
              <a:latin typeface="Roboto"/>
              <a:ea typeface="Roboto"/>
              <a:cs typeface="Roboto"/>
              <a:sym typeface="Roboto"/>
            </a:endParaRPr>
          </a:p>
        </p:txBody>
      </p:sp>
      <p:sp>
        <p:nvSpPr>
          <p:cNvPr id="794" name="Google Shape;794;p33"/>
          <p:cNvSpPr txBox="1"/>
          <p:nvPr/>
        </p:nvSpPr>
        <p:spPr>
          <a:xfrm>
            <a:off x="3632950" y="2577313"/>
            <a:ext cx="522000" cy="400200"/>
          </a:xfrm>
          <a:prstGeom prst="rect">
            <a:avLst/>
          </a:prstGeom>
          <a:noFill/>
          <a:ln cap="flat" cmpd="sng" w="9525">
            <a:solidFill>
              <a:schemeClr val="dk2"/>
            </a:solidFill>
            <a:prstDash val="solid"/>
            <a:round/>
            <a:headEnd len="sm" w="sm" type="none"/>
            <a:tailEnd len="sm" w="sm" type="none"/>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34</a:t>
            </a:r>
            <a:endParaRPr b="0" i="0" sz="1400" u="none" cap="none" strike="noStrike">
              <a:solidFill>
                <a:srgbClr val="000000"/>
              </a:solidFill>
              <a:latin typeface="Roboto"/>
              <a:ea typeface="Roboto"/>
              <a:cs typeface="Roboto"/>
              <a:sym typeface="Roboto"/>
            </a:endParaRPr>
          </a:p>
        </p:txBody>
      </p:sp>
      <p:sp>
        <p:nvSpPr>
          <p:cNvPr id="795" name="Google Shape;795;p33"/>
          <p:cNvSpPr txBox="1"/>
          <p:nvPr/>
        </p:nvSpPr>
        <p:spPr>
          <a:xfrm>
            <a:off x="4734221" y="2577316"/>
            <a:ext cx="522000" cy="400200"/>
          </a:xfrm>
          <a:prstGeom prst="rect">
            <a:avLst/>
          </a:prstGeom>
          <a:noFill/>
          <a:ln cap="flat" cmpd="sng" w="9525">
            <a:solidFill>
              <a:schemeClr val="dk2"/>
            </a:solidFill>
            <a:prstDash val="solid"/>
            <a:round/>
            <a:headEnd len="sm" w="sm" type="none"/>
            <a:tailEnd len="sm" w="sm" type="none"/>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34</a:t>
            </a:r>
            <a:endParaRPr b="0" i="0" sz="1400" u="none" cap="none" strike="noStrike">
              <a:solidFill>
                <a:srgbClr val="000000"/>
              </a:solidFill>
              <a:latin typeface="Roboto"/>
              <a:ea typeface="Roboto"/>
              <a:cs typeface="Roboto"/>
              <a:sym typeface="Roboto"/>
            </a:endParaRPr>
          </a:p>
        </p:txBody>
      </p:sp>
      <p:cxnSp>
        <p:nvCxnSpPr>
          <p:cNvPr id="796" name="Google Shape;796;p33"/>
          <p:cNvCxnSpPr>
            <a:stCxn id="791" idx="1"/>
            <a:endCxn id="795" idx="3"/>
          </p:cNvCxnSpPr>
          <p:nvPr/>
        </p:nvCxnSpPr>
        <p:spPr>
          <a:xfrm>
            <a:off x="2589075" y="2777413"/>
            <a:ext cx="2667000" cy="600"/>
          </a:xfrm>
          <a:prstGeom prst="curvedConnector5">
            <a:avLst>
              <a:gd fmla="val -8929" name="adj1"/>
              <a:gd fmla="val -73037500" name="adj2"/>
              <a:gd fmla="val 108934" name="adj3"/>
            </a:avLst>
          </a:prstGeom>
          <a:noFill/>
          <a:ln cap="flat" cmpd="sng" w="9525">
            <a:solidFill>
              <a:schemeClr val="dk2"/>
            </a:solidFill>
            <a:prstDash val="solid"/>
            <a:round/>
            <a:headEnd len="sm" w="sm" type="none"/>
            <a:tailEnd len="sm" w="sm" type="none"/>
          </a:ln>
        </p:spPr>
      </p:cxnSp>
      <p:sp>
        <p:nvSpPr>
          <p:cNvPr id="797" name="Google Shape;797;p33"/>
          <p:cNvSpPr txBox="1"/>
          <p:nvPr/>
        </p:nvSpPr>
        <p:spPr>
          <a:xfrm>
            <a:off x="3455313" y="1918225"/>
            <a:ext cx="848400" cy="400200"/>
          </a:xfrm>
          <a:prstGeom prst="rect">
            <a:avLst/>
          </a:prstGeom>
          <a:noFill/>
          <a:ln cap="flat" cmpd="sng" w="9525">
            <a:solidFill>
              <a:schemeClr val="dk2"/>
            </a:solidFill>
            <a:prstDash val="solid"/>
            <a:round/>
            <a:headEnd len="sm" w="sm" type="none"/>
            <a:tailEnd len="sm" w="sm" type="none"/>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170</a:t>
            </a:r>
            <a:endParaRPr b="0" i="0" sz="1400" u="none" cap="none" strike="noStrike">
              <a:solidFill>
                <a:srgbClr val="000000"/>
              </a:solidFill>
              <a:latin typeface="Roboto"/>
              <a:ea typeface="Roboto"/>
              <a:cs typeface="Roboto"/>
              <a:sym typeface="Roboto"/>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1" name="Shape 801"/>
        <p:cNvGrpSpPr/>
        <p:nvPr/>
      </p:nvGrpSpPr>
      <p:grpSpPr>
        <a:xfrm>
          <a:off x="0" y="0"/>
          <a:ext cx="0" cy="0"/>
          <a:chOff x="0" y="0"/>
          <a:chExt cx="0" cy="0"/>
        </a:xfrm>
      </p:grpSpPr>
      <p:cxnSp>
        <p:nvCxnSpPr>
          <p:cNvPr id="802" name="Google Shape;802;p34"/>
          <p:cNvCxnSpPr/>
          <p:nvPr/>
        </p:nvCxnSpPr>
        <p:spPr>
          <a:xfrm>
            <a:off x="2550" y="567300"/>
            <a:ext cx="9138900" cy="15600"/>
          </a:xfrm>
          <a:prstGeom prst="straightConnector1">
            <a:avLst/>
          </a:prstGeom>
          <a:noFill/>
          <a:ln cap="flat" cmpd="sng" w="9525">
            <a:solidFill>
              <a:schemeClr val="dk2"/>
            </a:solidFill>
            <a:prstDash val="solid"/>
            <a:round/>
            <a:headEnd len="sm" w="sm" type="none"/>
            <a:tailEnd len="sm" w="sm" type="none"/>
          </a:ln>
        </p:spPr>
      </p:cxnSp>
      <p:cxnSp>
        <p:nvCxnSpPr>
          <p:cNvPr id="803" name="Google Shape;803;p34"/>
          <p:cNvCxnSpPr/>
          <p:nvPr/>
        </p:nvCxnSpPr>
        <p:spPr>
          <a:xfrm>
            <a:off x="5712175" y="-15750"/>
            <a:ext cx="31500" cy="5175000"/>
          </a:xfrm>
          <a:prstGeom prst="straightConnector1">
            <a:avLst/>
          </a:prstGeom>
          <a:noFill/>
          <a:ln cap="flat" cmpd="sng" w="9525">
            <a:solidFill>
              <a:schemeClr val="dk2"/>
            </a:solidFill>
            <a:prstDash val="solid"/>
            <a:round/>
            <a:headEnd len="sm" w="sm" type="none"/>
            <a:tailEnd len="sm" w="sm" type="none"/>
          </a:ln>
        </p:spPr>
      </p:cxnSp>
      <p:sp>
        <p:nvSpPr>
          <p:cNvPr id="804" name="Google Shape;804;p34"/>
          <p:cNvSpPr txBox="1"/>
          <p:nvPr/>
        </p:nvSpPr>
        <p:spPr>
          <a:xfrm>
            <a:off x="2801300" y="0"/>
            <a:ext cx="24765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Representation</a:t>
            </a:r>
            <a:endParaRPr b="0" i="0" sz="2800" u="none" cap="none" strike="noStrike">
              <a:solidFill>
                <a:srgbClr val="000000"/>
              </a:solidFill>
              <a:latin typeface="Roboto"/>
              <a:ea typeface="Roboto"/>
              <a:cs typeface="Roboto"/>
              <a:sym typeface="Roboto"/>
            </a:endParaRPr>
          </a:p>
        </p:txBody>
      </p:sp>
      <p:sp>
        <p:nvSpPr>
          <p:cNvPr id="805" name="Google Shape;805;p34"/>
          <p:cNvSpPr txBox="1"/>
          <p:nvPr/>
        </p:nvSpPr>
        <p:spPr>
          <a:xfrm>
            <a:off x="6467800" y="0"/>
            <a:ext cx="30000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Methodology</a:t>
            </a:r>
            <a:endParaRPr b="0" i="0" sz="1400" u="none" cap="none" strike="noStrike">
              <a:solidFill>
                <a:srgbClr val="000000"/>
              </a:solidFill>
              <a:latin typeface="Arial"/>
              <a:ea typeface="Arial"/>
              <a:cs typeface="Arial"/>
              <a:sym typeface="Arial"/>
            </a:endParaRPr>
          </a:p>
        </p:txBody>
      </p:sp>
      <p:cxnSp>
        <p:nvCxnSpPr>
          <p:cNvPr id="806" name="Google Shape;806;p34"/>
          <p:cNvCxnSpPr/>
          <p:nvPr/>
        </p:nvCxnSpPr>
        <p:spPr>
          <a:xfrm rot="10800000">
            <a:off x="2046850" y="-3500"/>
            <a:ext cx="7200" cy="572400"/>
          </a:xfrm>
          <a:prstGeom prst="straightConnector1">
            <a:avLst/>
          </a:prstGeom>
          <a:noFill/>
          <a:ln cap="flat" cmpd="sng" w="9525">
            <a:solidFill>
              <a:schemeClr val="dk2"/>
            </a:solidFill>
            <a:prstDash val="solid"/>
            <a:round/>
            <a:headEnd len="sm" w="sm" type="none"/>
            <a:tailEnd len="sm" w="sm" type="none"/>
          </a:ln>
        </p:spPr>
      </p:cxnSp>
      <p:sp>
        <p:nvSpPr>
          <p:cNvPr id="807" name="Google Shape;807;p34"/>
          <p:cNvSpPr txBox="1"/>
          <p:nvPr/>
        </p:nvSpPr>
        <p:spPr>
          <a:xfrm>
            <a:off x="2589076" y="597788"/>
            <a:ext cx="2580900" cy="6156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sng" cap="none" strike="noStrike">
                <a:solidFill>
                  <a:srgbClr val="000000"/>
                </a:solidFill>
                <a:latin typeface="Roboto"/>
                <a:ea typeface="Roboto"/>
                <a:cs typeface="Roboto"/>
                <a:sym typeface="Roboto"/>
              </a:rPr>
              <a:t>Calculation:</a:t>
            </a:r>
            <a:endParaRPr b="0" i="0" sz="1400" u="none"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245 x 4 = 980</a:t>
            </a:r>
            <a:endParaRPr b="0" i="0" sz="1400" u="none" cap="none" strike="noStrike">
              <a:solidFill>
                <a:srgbClr val="000000"/>
              </a:solidFill>
              <a:latin typeface="Roboto"/>
              <a:ea typeface="Roboto"/>
              <a:cs typeface="Roboto"/>
              <a:sym typeface="Roboto"/>
            </a:endParaRPr>
          </a:p>
        </p:txBody>
      </p:sp>
      <p:cxnSp>
        <p:nvCxnSpPr>
          <p:cNvPr id="808" name="Google Shape;808;p34"/>
          <p:cNvCxnSpPr/>
          <p:nvPr/>
        </p:nvCxnSpPr>
        <p:spPr>
          <a:xfrm flipH="1">
            <a:off x="7483678" y="1649673"/>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809" name="Google Shape;809;p34"/>
          <p:cNvCxnSpPr/>
          <p:nvPr/>
        </p:nvCxnSpPr>
        <p:spPr>
          <a:xfrm flipH="1">
            <a:off x="7483663" y="2995450"/>
            <a:ext cx="3600" cy="279000"/>
          </a:xfrm>
          <a:prstGeom prst="straightConnector1">
            <a:avLst/>
          </a:prstGeom>
          <a:noFill/>
          <a:ln cap="flat" cmpd="sng" w="9525">
            <a:solidFill>
              <a:schemeClr val="dk2"/>
            </a:solidFill>
            <a:prstDash val="solid"/>
            <a:round/>
            <a:headEnd len="sm" w="sm" type="none"/>
            <a:tailEnd len="med" w="med" type="triangle"/>
          </a:ln>
        </p:spPr>
      </p:cxnSp>
      <p:sp>
        <p:nvSpPr>
          <p:cNvPr id="810" name="Google Shape;810;p34"/>
          <p:cNvSpPr/>
          <p:nvPr/>
        </p:nvSpPr>
        <p:spPr>
          <a:xfrm>
            <a:off x="6052950" y="2231500"/>
            <a:ext cx="753300" cy="3003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11" name="Google Shape;811;p34"/>
          <p:cNvSpPr/>
          <p:nvPr/>
        </p:nvSpPr>
        <p:spPr>
          <a:xfrm>
            <a:off x="8313200" y="2318425"/>
            <a:ext cx="717300" cy="1695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12" name="Google Shape;812;p34"/>
          <p:cNvSpPr/>
          <p:nvPr/>
        </p:nvSpPr>
        <p:spPr>
          <a:xfrm>
            <a:off x="4621500" y="4341425"/>
            <a:ext cx="965100" cy="4044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13" name="Google Shape;813;p34"/>
          <p:cNvSpPr/>
          <p:nvPr/>
        </p:nvSpPr>
        <p:spPr>
          <a:xfrm>
            <a:off x="7551817" y="1464251"/>
            <a:ext cx="496800" cy="2418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814" name="Google Shape;814;p34"/>
          <p:cNvPicPr preferRelativeResize="0"/>
          <p:nvPr/>
        </p:nvPicPr>
        <p:blipFill rotWithShape="1">
          <a:blip r:embed="rId3">
            <a:alphaModFix/>
          </a:blip>
          <a:srcRect b="11136" l="73624" r="14194" t="31133"/>
          <a:stretch/>
        </p:blipFill>
        <p:spPr>
          <a:xfrm>
            <a:off x="2575" y="597801"/>
            <a:ext cx="2044301" cy="4555884"/>
          </a:xfrm>
          <a:prstGeom prst="rect">
            <a:avLst/>
          </a:prstGeom>
          <a:noFill/>
          <a:ln>
            <a:noFill/>
          </a:ln>
        </p:spPr>
      </p:pic>
      <p:pic>
        <p:nvPicPr>
          <p:cNvPr id="815" name="Google Shape;815;p34"/>
          <p:cNvPicPr preferRelativeResize="0"/>
          <p:nvPr/>
        </p:nvPicPr>
        <p:blipFill rotWithShape="1">
          <a:blip r:embed="rId3">
            <a:alphaModFix/>
          </a:blip>
          <a:srcRect b="63562" l="39900" r="31309" t="30683"/>
          <a:stretch/>
        </p:blipFill>
        <p:spPr>
          <a:xfrm>
            <a:off x="2575" y="134550"/>
            <a:ext cx="2044301" cy="300300"/>
          </a:xfrm>
          <a:prstGeom prst="rect">
            <a:avLst/>
          </a:prstGeom>
          <a:noFill/>
          <a:ln>
            <a:noFill/>
          </a:ln>
        </p:spPr>
      </p:pic>
      <p:sp>
        <p:nvSpPr>
          <p:cNvPr id="816" name="Google Shape;816;p34"/>
          <p:cNvSpPr/>
          <p:nvPr/>
        </p:nvSpPr>
        <p:spPr>
          <a:xfrm>
            <a:off x="4089450" y="3088150"/>
            <a:ext cx="965100" cy="4044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817" name="Google Shape;817;p34"/>
          <p:cNvPicPr preferRelativeResize="0"/>
          <p:nvPr/>
        </p:nvPicPr>
        <p:blipFill rotWithShape="1">
          <a:blip r:embed="rId3">
            <a:alphaModFix/>
          </a:blip>
          <a:srcRect b="35346" l="35816" r="45189" t="37299"/>
          <a:stretch/>
        </p:blipFill>
        <p:spPr>
          <a:xfrm>
            <a:off x="6705263" y="2063523"/>
            <a:ext cx="1560399" cy="995626"/>
          </a:xfrm>
          <a:prstGeom prst="rect">
            <a:avLst/>
          </a:prstGeom>
          <a:noFill/>
          <a:ln>
            <a:noFill/>
          </a:ln>
        </p:spPr>
      </p:pic>
      <p:sp>
        <p:nvSpPr>
          <p:cNvPr id="818" name="Google Shape;818;p34"/>
          <p:cNvSpPr/>
          <p:nvPr/>
        </p:nvSpPr>
        <p:spPr>
          <a:xfrm>
            <a:off x="7714347" y="1496426"/>
            <a:ext cx="530400" cy="2097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819" name="Google Shape;819;p34"/>
          <p:cNvPicPr preferRelativeResize="0"/>
          <p:nvPr/>
        </p:nvPicPr>
        <p:blipFill rotWithShape="1">
          <a:blip r:embed="rId3">
            <a:alphaModFix/>
          </a:blip>
          <a:srcRect b="12178" l="49092" r="27056" t="66264"/>
          <a:stretch/>
        </p:blipFill>
        <p:spPr>
          <a:xfrm>
            <a:off x="6363278" y="673737"/>
            <a:ext cx="2296529" cy="975949"/>
          </a:xfrm>
          <a:prstGeom prst="rect">
            <a:avLst/>
          </a:prstGeom>
          <a:noFill/>
          <a:ln>
            <a:noFill/>
          </a:ln>
        </p:spPr>
      </p:pic>
      <p:pic>
        <p:nvPicPr>
          <p:cNvPr id="820" name="Google Shape;820;p34"/>
          <p:cNvPicPr preferRelativeResize="0"/>
          <p:nvPr/>
        </p:nvPicPr>
        <p:blipFill rotWithShape="1">
          <a:blip r:embed="rId3">
            <a:alphaModFix/>
          </a:blip>
          <a:srcRect b="40793" l="60935" r="29183" t="39506"/>
          <a:stretch/>
        </p:blipFill>
        <p:spPr>
          <a:xfrm>
            <a:off x="6747050" y="3416625"/>
            <a:ext cx="1476824" cy="1384550"/>
          </a:xfrm>
          <a:prstGeom prst="rect">
            <a:avLst/>
          </a:prstGeom>
          <a:noFill/>
          <a:ln>
            <a:noFill/>
          </a:ln>
        </p:spPr>
      </p:pic>
      <p:sp>
        <p:nvSpPr>
          <p:cNvPr id="821" name="Google Shape;821;p34"/>
          <p:cNvSpPr/>
          <p:nvPr/>
        </p:nvSpPr>
        <p:spPr>
          <a:xfrm>
            <a:off x="7769100" y="2881425"/>
            <a:ext cx="717300" cy="241800"/>
          </a:xfrm>
          <a:prstGeom prst="rect">
            <a:avLst/>
          </a:pr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822" name="Google Shape;822;p34"/>
          <p:cNvPicPr preferRelativeResize="0"/>
          <p:nvPr/>
        </p:nvPicPr>
        <p:blipFill rotWithShape="1">
          <a:blip r:embed="rId4">
            <a:alphaModFix/>
          </a:blip>
          <a:srcRect b="0" l="0" r="0" t="0"/>
          <a:stretch/>
        </p:blipFill>
        <p:spPr>
          <a:xfrm>
            <a:off x="2379521" y="1756550"/>
            <a:ext cx="3000000" cy="2041719"/>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6" name="Shape 826"/>
        <p:cNvGrpSpPr/>
        <p:nvPr/>
      </p:nvGrpSpPr>
      <p:grpSpPr>
        <a:xfrm>
          <a:off x="0" y="0"/>
          <a:ext cx="0" cy="0"/>
          <a:chOff x="0" y="0"/>
          <a:chExt cx="0" cy="0"/>
        </a:xfrm>
      </p:grpSpPr>
      <p:cxnSp>
        <p:nvCxnSpPr>
          <p:cNvPr id="827" name="Google Shape;827;p35"/>
          <p:cNvCxnSpPr/>
          <p:nvPr/>
        </p:nvCxnSpPr>
        <p:spPr>
          <a:xfrm>
            <a:off x="2550" y="567300"/>
            <a:ext cx="9138900" cy="15600"/>
          </a:xfrm>
          <a:prstGeom prst="straightConnector1">
            <a:avLst/>
          </a:prstGeom>
          <a:noFill/>
          <a:ln cap="flat" cmpd="sng" w="9525">
            <a:solidFill>
              <a:schemeClr val="dk2"/>
            </a:solidFill>
            <a:prstDash val="solid"/>
            <a:round/>
            <a:headEnd len="sm" w="sm" type="none"/>
            <a:tailEnd len="sm" w="sm" type="none"/>
          </a:ln>
        </p:spPr>
      </p:cxnSp>
      <p:cxnSp>
        <p:nvCxnSpPr>
          <p:cNvPr id="828" name="Google Shape;828;p35"/>
          <p:cNvCxnSpPr/>
          <p:nvPr/>
        </p:nvCxnSpPr>
        <p:spPr>
          <a:xfrm>
            <a:off x="5712175" y="-15750"/>
            <a:ext cx="31500" cy="5175000"/>
          </a:xfrm>
          <a:prstGeom prst="straightConnector1">
            <a:avLst/>
          </a:prstGeom>
          <a:noFill/>
          <a:ln cap="flat" cmpd="sng" w="9525">
            <a:solidFill>
              <a:schemeClr val="dk2"/>
            </a:solidFill>
            <a:prstDash val="solid"/>
            <a:round/>
            <a:headEnd len="sm" w="sm" type="none"/>
            <a:tailEnd len="sm" w="sm" type="none"/>
          </a:ln>
        </p:spPr>
      </p:cxnSp>
      <p:sp>
        <p:nvSpPr>
          <p:cNvPr id="829" name="Google Shape;829;p35"/>
          <p:cNvSpPr txBox="1"/>
          <p:nvPr/>
        </p:nvSpPr>
        <p:spPr>
          <a:xfrm>
            <a:off x="2801300" y="0"/>
            <a:ext cx="24765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Representation</a:t>
            </a:r>
            <a:endParaRPr b="0" i="0" sz="2800" u="none" cap="none" strike="noStrike">
              <a:solidFill>
                <a:srgbClr val="000000"/>
              </a:solidFill>
              <a:latin typeface="Roboto"/>
              <a:ea typeface="Roboto"/>
              <a:cs typeface="Roboto"/>
              <a:sym typeface="Roboto"/>
            </a:endParaRPr>
          </a:p>
        </p:txBody>
      </p:sp>
      <p:sp>
        <p:nvSpPr>
          <p:cNvPr id="830" name="Google Shape;830;p35"/>
          <p:cNvSpPr txBox="1"/>
          <p:nvPr/>
        </p:nvSpPr>
        <p:spPr>
          <a:xfrm>
            <a:off x="6467800" y="0"/>
            <a:ext cx="30000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Methodology</a:t>
            </a:r>
            <a:endParaRPr b="0" i="0" sz="1400" u="none" cap="none" strike="noStrike">
              <a:solidFill>
                <a:srgbClr val="000000"/>
              </a:solidFill>
              <a:latin typeface="Arial"/>
              <a:ea typeface="Arial"/>
              <a:cs typeface="Arial"/>
              <a:sym typeface="Arial"/>
            </a:endParaRPr>
          </a:p>
        </p:txBody>
      </p:sp>
      <p:cxnSp>
        <p:nvCxnSpPr>
          <p:cNvPr id="831" name="Google Shape;831;p35"/>
          <p:cNvCxnSpPr/>
          <p:nvPr/>
        </p:nvCxnSpPr>
        <p:spPr>
          <a:xfrm rot="10800000">
            <a:off x="2046850" y="-3500"/>
            <a:ext cx="7200" cy="572400"/>
          </a:xfrm>
          <a:prstGeom prst="straightConnector1">
            <a:avLst/>
          </a:prstGeom>
          <a:noFill/>
          <a:ln cap="flat" cmpd="sng" w="9525">
            <a:solidFill>
              <a:schemeClr val="dk2"/>
            </a:solidFill>
            <a:prstDash val="solid"/>
            <a:round/>
            <a:headEnd len="sm" w="sm" type="none"/>
            <a:tailEnd len="sm" w="sm" type="none"/>
          </a:ln>
        </p:spPr>
      </p:cxnSp>
      <p:sp>
        <p:nvSpPr>
          <p:cNvPr id="832" name="Google Shape;832;p35"/>
          <p:cNvSpPr txBox="1"/>
          <p:nvPr/>
        </p:nvSpPr>
        <p:spPr>
          <a:xfrm>
            <a:off x="2589076" y="597788"/>
            <a:ext cx="2580900" cy="6156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sng" cap="none" strike="noStrike">
                <a:solidFill>
                  <a:srgbClr val="000000"/>
                </a:solidFill>
                <a:latin typeface="Roboto"/>
                <a:ea typeface="Roboto"/>
                <a:cs typeface="Roboto"/>
                <a:sym typeface="Roboto"/>
              </a:rPr>
              <a:t>Calculation:</a:t>
            </a:r>
            <a:endParaRPr b="0" i="0" sz="1400" u="none"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1,826 x 3 = 5,478</a:t>
            </a:r>
            <a:endParaRPr b="0" i="0" sz="1400" u="none" cap="none" strike="noStrike">
              <a:solidFill>
                <a:srgbClr val="000000"/>
              </a:solidFill>
              <a:latin typeface="Roboto"/>
              <a:ea typeface="Roboto"/>
              <a:cs typeface="Roboto"/>
              <a:sym typeface="Roboto"/>
            </a:endParaRPr>
          </a:p>
        </p:txBody>
      </p:sp>
      <p:cxnSp>
        <p:nvCxnSpPr>
          <p:cNvPr id="833" name="Google Shape;833;p35"/>
          <p:cNvCxnSpPr/>
          <p:nvPr/>
        </p:nvCxnSpPr>
        <p:spPr>
          <a:xfrm flipH="1">
            <a:off x="7483651" y="1977550"/>
            <a:ext cx="3600" cy="279000"/>
          </a:xfrm>
          <a:prstGeom prst="straightConnector1">
            <a:avLst/>
          </a:prstGeom>
          <a:noFill/>
          <a:ln cap="flat" cmpd="sng" w="9525">
            <a:solidFill>
              <a:schemeClr val="dk2"/>
            </a:solidFill>
            <a:prstDash val="solid"/>
            <a:round/>
            <a:headEnd len="sm" w="sm" type="none"/>
            <a:tailEnd len="med" w="med" type="triangle"/>
          </a:ln>
        </p:spPr>
      </p:cxnSp>
      <p:sp>
        <p:nvSpPr>
          <p:cNvPr id="834" name="Google Shape;834;p35"/>
          <p:cNvSpPr/>
          <p:nvPr/>
        </p:nvSpPr>
        <p:spPr>
          <a:xfrm>
            <a:off x="6052950" y="2231500"/>
            <a:ext cx="753300" cy="3003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35" name="Google Shape;835;p35"/>
          <p:cNvSpPr/>
          <p:nvPr/>
        </p:nvSpPr>
        <p:spPr>
          <a:xfrm>
            <a:off x="8313200" y="2318425"/>
            <a:ext cx="717300" cy="1695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36" name="Google Shape;836;p35"/>
          <p:cNvSpPr/>
          <p:nvPr/>
        </p:nvSpPr>
        <p:spPr>
          <a:xfrm>
            <a:off x="4621500" y="4341425"/>
            <a:ext cx="965100" cy="4044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37" name="Google Shape;837;p35"/>
          <p:cNvSpPr/>
          <p:nvPr/>
        </p:nvSpPr>
        <p:spPr>
          <a:xfrm>
            <a:off x="7551817" y="1464251"/>
            <a:ext cx="496800" cy="2418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38" name="Google Shape;838;p35"/>
          <p:cNvSpPr/>
          <p:nvPr/>
        </p:nvSpPr>
        <p:spPr>
          <a:xfrm>
            <a:off x="4089450" y="3088150"/>
            <a:ext cx="965100" cy="4044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39" name="Google Shape;839;p35"/>
          <p:cNvSpPr/>
          <p:nvPr/>
        </p:nvSpPr>
        <p:spPr>
          <a:xfrm>
            <a:off x="7714347" y="1496426"/>
            <a:ext cx="530400" cy="2097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840" name="Google Shape;840;p35"/>
          <p:cNvPicPr preferRelativeResize="0"/>
          <p:nvPr/>
        </p:nvPicPr>
        <p:blipFill rotWithShape="1">
          <a:blip r:embed="rId3">
            <a:alphaModFix/>
          </a:blip>
          <a:srcRect b="11131" l="73718" r="14249" t="30886"/>
          <a:stretch/>
        </p:blipFill>
        <p:spPr>
          <a:xfrm>
            <a:off x="2550" y="597800"/>
            <a:ext cx="2044301" cy="4545700"/>
          </a:xfrm>
          <a:prstGeom prst="rect">
            <a:avLst/>
          </a:prstGeom>
          <a:noFill/>
          <a:ln>
            <a:noFill/>
          </a:ln>
        </p:spPr>
      </p:pic>
      <p:pic>
        <p:nvPicPr>
          <p:cNvPr id="841" name="Google Shape;841;p35"/>
          <p:cNvPicPr preferRelativeResize="0"/>
          <p:nvPr/>
        </p:nvPicPr>
        <p:blipFill rotWithShape="1">
          <a:blip r:embed="rId3">
            <a:alphaModFix/>
          </a:blip>
          <a:srcRect b="63562" l="39919" r="30894" t="30683"/>
          <a:stretch/>
        </p:blipFill>
        <p:spPr>
          <a:xfrm>
            <a:off x="2550" y="134550"/>
            <a:ext cx="2044301" cy="300300"/>
          </a:xfrm>
          <a:prstGeom prst="rect">
            <a:avLst/>
          </a:prstGeom>
          <a:noFill/>
          <a:ln>
            <a:noFill/>
          </a:ln>
        </p:spPr>
      </p:pic>
      <p:pic>
        <p:nvPicPr>
          <p:cNvPr id="842" name="Google Shape;842;p35"/>
          <p:cNvPicPr preferRelativeResize="0"/>
          <p:nvPr/>
        </p:nvPicPr>
        <p:blipFill rotWithShape="1">
          <a:blip r:embed="rId3">
            <a:alphaModFix/>
          </a:blip>
          <a:srcRect b="40797" l="40593" r="31940" t="36317"/>
          <a:stretch/>
        </p:blipFill>
        <p:spPr>
          <a:xfrm>
            <a:off x="6142300" y="756754"/>
            <a:ext cx="2686324" cy="1046949"/>
          </a:xfrm>
          <a:prstGeom prst="rect">
            <a:avLst/>
          </a:prstGeom>
          <a:noFill/>
          <a:ln>
            <a:noFill/>
          </a:ln>
        </p:spPr>
      </p:pic>
      <p:pic>
        <p:nvPicPr>
          <p:cNvPr id="843" name="Google Shape;843;p35"/>
          <p:cNvPicPr preferRelativeResize="0"/>
          <p:nvPr/>
        </p:nvPicPr>
        <p:blipFill rotWithShape="1">
          <a:blip r:embed="rId3">
            <a:alphaModFix/>
          </a:blip>
          <a:srcRect b="12536" l="49296" r="38307" t="66811"/>
          <a:stretch/>
        </p:blipFill>
        <p:spPr>
          <a:xfrm>
            <a:off x="6554262" y="2430399"/>
            <a:ext cx="1862374" cy="1451374"/>
          </a:xfrm>
          <a:prstGeom prst="rect">
            <a:avLst/>
          </a:prstGeom>
          <a:noFill/>
          <a:ln>
            <a:noFill/>
          </a:ln>
        </p:spPr>
      </p:pic>
      <p:pic>
        <p:nvPicPr>
          <p:cNvPr id="844" name="Google Shape;844;p35"/>
          <p:cNvPicPr preferRelativeResize="0"/>
          <p:nvPr/>
        </p:nvPicPr>
        <p:blipFill rotWithShape="1">
          <a:blip r:embed="rId4">
            <a:alphaModFix/>
          </a:blip>
          <a:srcRect b="0" l="0" r="0" t="0"/>
          <a:stretch/>
        </p:blipFill>
        <p:spPr>
          <a:xfrm>
            <a:off x="2263794" y="1471538"/>
            <a:ext cx="3231425" cy="2611748"/>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8" name="Shape 848"/>
        <p:cNvGrpSpPr/>
        <p:nvPr/>
      </p:nvGrpSpPr>
      <p:grpSpPr>
        <a:xfrm>
          <a:off x="0" y="0"/>
          <a:ext cx="0" cy="0"/>
          <a:chOff x="0" y="0"/>
          <a:chExt cx="0" cy="0"/>
        </a:xfrm>
      </p:grpSpPr>
      <p:cxnSp>
        <p:nvCxnSpPr>
          <p:cNvPr id="849" name="Google Shape;849;p36"/>
          <p:cNvCxnSpPr/>
          <p:nvPr/>
        </p:nvCxnSpPr>
        <p:spPr>
          <a:xfrm>
            <a:off x="2550" y="567300"/>
            <a:ext cx="9138900" cy="15600"/>
          </a:xfrm>
          <a:prstGeom prst="straightConnector1">
            <a:avLst/>
          </a:prstGeom>
          <a:noFill/>
          <a:ln cap="flat" cmpd="sng" w="9525">
            <a:solidFill>
              <a:schemeClr val="dk2"/>
            </a:solidFill>
            <a:prstDash val="solid"/>
            <a:round/>
            <a:headEnd len="sm" w="sm" type="none"/>
            <a:tailEnd len="sm" w="sm" type="none"/>
          </a:ln>
        </p:spPr>
      </p:cxnSp>
      <p:cxnSp>
        <p:nvCxnSpPr>
          <p:cNvPr id="850" name="Google Shape;850;p36"/>
          <p:cNvCxnSpPr/>
          <p:nvPr/>
        </p:nvCxnSpPr>
        <p:spPr>
          <a:xfrm>
            <a:off x="5712175" y="-15750"/>
            <a:ext cx="31500" cy="5175000"/>
          </a:xfrm>
          <a:prstGeom prst="straightConnector1">
            <a:avLst/>
          </a:prstGeom>
          <a:noFill/>
          <a:ln cap="flat" cmpd="sng" w="9525">
            <a:solidFill>
              <a:schemeClr val="dk2"/>
            </a:solidFill>
            <a:prstDash val="solid"/>
            <a:round/>
            <a:headEnd len="sm" w="sm" type="none"/>
            <a:tailEnd len="sm" w="sm" type="none"/>
          </a:ln>
        </p:spPr>
      </p:cxnSp>
      <p:sp>
        <p:nvSpPr>
          <p:cNvPr id="851" name="Google Shape;851;p36"/>
          <p:cNvSpPr txBox="1"/>
          <p:nvPr/>
        </p:nvSpPr>
        <p:spPr>
          <a:xfrm>
            <a:off x="2801300" y="0"/>
            <a:ext cx="24765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Representation</a:t>
            </a:r>
            <a:endParaRPr b="0" i="0" sz="2800" u="none" cap="none" strike="noStrike">
              <a:solidFill>
                <a:srgbClr val="000000"/>
              </a:solidFill>
              <a:latin typeface="Roboto"/>
              <a:ea typeface="Roboto"/>
              <a:cs typeface="Roboto"/>
              <a:sym typeface="Roboto"/>
            </a:endParaRPr>
          </a:p>
        </p:txBody>
      </p:sp>
      <p:sp>
        <p:nvSpPr>
          <p:cNvPr id="852" name="Google Shape;852;p36"/>
          <p:cNvSpPr txBox="1"/>
          <p:nvPr/>
        </p:nvSpPr>
        <p:spPr>
          <a:xfrm>
            <a:off x="6467800" y="0"/>
            <a:ext cx="30000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Methodology</a:t>
            </a:r>
            <a:endParaRPr b="0" i="0" sz="1400" u="none" cap="none" strike="noStrike">
              <a:solidFill>
                <a:srgbClr val="000000"/>
              </a:solidFill>
              <a:latin typeface="Arial"/>
              <a:ea typeface="Arial"/>
              <a:cs typeface="Arial"/>
              <a:sym typeface="Arial"/>
            </a:endParaRPr>
          </a:p>
        </p:txBody>
      </p:sp>
      <p:cxnSp>
        <p:nvCxnSpPr>
          <p:cNvPr id="853" name="Google Shape;853;p36"/>
          <p:cNvCxnSpPr/>
          <p:nvPr/>
        </p:nvCxnSpPr>
        <p:spPr>
          <a:xfrm rot="10800000">
            <a:off x="2046850" y="-3500"/>
            <a:ext cx="7200" cy="572400"/>
          </a:xfrm>
          <a:prstGeom prst="straightConnector1">
            <a:avLst/>
          </a:prstGeom>
          <a:noFill/>
          <a:ln cap="flat" cmpd="sng" w="9525">
            <a:solidFill>
              <a:schemeClr val="dk2"/>
            </a:solidFill>
            <a:prstDash val="solid"/>
            <a:round/>
            <a:headEnd len="sm" w="sm" type="none"/>
            <a:tailEnd len="sm" w="sm" type="none"/>
          </a:ln>
        </p:spPr>
      </p:cxnSp>
      <p:sp>
        <p:nvSpPr>
          <p:cNvPr id="854" name="Google Shape;854;p36"/>
          <p:cNvSpPr txBox="1"/>
          <p:nvPr/>
        </p:nvSpPr>
        <p:spPr>
          <a:xfrm>
            <a:off x="2589076" y="597788"/>
            <a:ext cx="2580900" cy="6156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sng" cap="none" strike="noStrike">
                <a:solidFill>
                  <a:srgbClr val="000000"/>
                </a:solidFill>
                <a:latin typeface="Roboto"/>
                <a:ea typeface="Roboto"/>
                <a:cs typeface="Roboto"/>
                <a:sym typeface="Roboto"/>
              </a:rPr>
              <a:t>Calculation:</a:t>
            </a:r>
            <a:endParaRPr b="0" i="0" sz="1400" u="none"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22 x 31 = 682</a:t>
            </a:r>
            <a:endParaRPr b="0" i="0" sz="1400" u="none" cap="none" strike="noStrike">
              <a:solidFill>
                <a:srgbClr val="000000"/>
              </a:solidFill>
              <a:latin typeface="Roboto"/>
              <a:ea typeface="Roboto"/>
              <a:cs typeface="Roboto"/>
              <a:sym typeface="Roboto"/>
            </a:endParaRPr>
          </a:p>
        </p:txBody>
      </p:sp>
      <p:cxnSp>
        <p:nvCxnSpPr>
          <p:cNvPr id="855" name="Google Shape;855;p36"/>
          <p:cNvCxnSpPr/>
          <p:nvPr/>
        </p:nvCxnSpPr>
        <p:spPr>
          <a:xfrm flipH="1">
            <a:off x="7483651" y="1608350"/>
            <a:ext cx="3600" cy="279000"/>
          </a:xfrm>
          <a:prstGeom prst="straightConnector1">
            <a:avLst/>
          </a:prstGeom>
          <a:noFill/>
          <a:ln cap="flat" cmpd="sng" w="9525">
            <a:solidFill>
              <a:schemeClr val="dk2"/>
            </a:solidFill>
            <a:prstDash val="solid"/>
            <a:round/>
            <a:headEnd len="sm" w="sm" type="none"/>
            <a:tailEnd len="med" w="med" type="triangle"/>
          </a:ln>
        </p:spPr>
      </p:cxnSp>
      <p:sp>
        <p:nvSpPr>
          <p:cNvPr id="856" name="Google Shape;856;p36"/>
          <p:cNvSpPr/>
          <p:nvPr/>
        </p:nvSpPr>
        <p:spPr>
          <a:xfrm>
            <a:off x="6052950" y="2231500"/>
            <a:ext cx="753300" cy="3003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7" name="Google Shape;857;p36"/>
          <p:cNvSpPr/>
          <p:nvPr/>
        </p:nvSpPr>
        <p:spPr>
          <a:xfrm>
            <a:off x="8313200" y="2318425"/>
            <a:ext cx="717300" cy="1695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8" name="Google Shape;858;p36"/>
          <p:cNvSpPr/>
          <p:nvPr/>
        </p:nvSpPr>
        <p:spPr>
          <a:xfrm>
            <a:off x="4621500" y="4341425"/>
            <a:ext cx="965100" cy="4044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9" name="Google Shape;859;p36"/>
          <p:cNvSpPr/>
          <p:nvPr/>
        </p:nvSpPr>
        <p:spPr>
          <a:xfrm>
            <a:off x="7551817" y="1464251"/>
            <a:ext cx="496800" cy="2418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60" name="Google Shape;860;p36"/>
          <p:cNvSpPr/>
          <p:nvPr/>
        </p:nvSpPr>
        <p:spPr>
          <a:xfrm>
            <a:off x="4089450" y="3088150"/>
            <a:ext cx="965100" cy="4044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61" name="Google Shape;861;p36"/>
          <p:cNvSpPr/>
          <p:nvPr/>
        </p:nvSpPr>
        <p:spPr>
          <a:xfrm>
            <a:off x="7714347" y="1496426"/>
            <a:ext cx="530400" cy="2097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862" name="Google Shape;862;p36"/>
          <p:cNvPicPr preferRelativeResize="0"/>
          <p:nvPr/>
        </p:nvPicPr>
        <p:blipFill rotWithShape="1">
          <a:blip r:embed="rId3">
            <a:alphaModFix/>
          </a:blip>
          <a:srcRect b="9623" l="73822" r="14305" t="31182"/>
          <a:stretch/>
        </p:blipFill>
        <p:spPr>
          <a:xfrm>
            <a:off x="2550" y="582900"/>
            <a:ext cx="2051500" cy="4560601"/>
          </a:xfrm>
          <a:prstGeom prst="rect">
            <a:avLst/>
          </a:prstGeom>
          <a:noFill/>
          <a:ln>
            <a:noFill/>
          </a:ln>
        </p:spPr>
      </p:pic>
      <p:pic>
        <p:nvPicPr>
          <p:cNvPr id="863" name="Google Shape;863;p36"/>
          <p:cNvPicPr preferRelativeResize="0"/>
          <p:nvPr/>
        </p:nvPicPr>
        <p:blipFill rotWithShape="1">
          <a:blip r:embed="rId3">
            <a:alphaModFix/>
          </a:blip>
          <a:srcRect b="64481" l="39760" r="31053" t="31262"/>
          <a:stretch/>
        </p:blipFill>
        <p:spPr>
          <a:xfrm>
            <a:off x="0" y="163800"/>
            <a:ext cx="2051500" cy="241801"/>
          </a:xfrm>
          <a:prstGeom prst="rect">
            <a:avLst/>
          </a:prstGeom>
          <a:noFill/>
          <a:ln>
            <a:noFill/>
          </a:ln>
        </p:spPr>
      </p:pic>
      <p:pic>
        <p:nvPicPr>
          <p:cNvPr id="864" name="Google Shape;864;p36"/>
          <p:cNvPicPr preferRelativeResize="0"/>
          <p:nvPr/>
        </p:nvPicPr>
        <p:blipFill rotWithShape="1">
          <a:blip r:embed="rId3">
            <a:alphaModFix/>
          </a:blip>
          <a:srcRect b="25496" l="34534" r="48288" t="38506"/>
          <a:stretch/>
        </p:blipFill>
        <p:spPr>
          <a:xfrm>
            <a:off x="6228475" y="693200"/>
            <a:ext cx="863476" cy="849602"/>
          </a:xfrm>
          <a:prstGeom prst="rect">
            <a:avLst/>
          </a:prstGeom>
          <a:noFill/>
          <a:ln>
            <a:noFill/>
          </a:ln>
        </p:spPr>
      </p:pic>
      <p:pic>
        <p:nvPicPr>
          <p:cNvPr id="865" name="Google Shape;865;p36"/>
          <p:cNvPicPr preferRelativeResize="0"/>
          <p:nvPr/>
        </p:nvPicPr>
        <p:blipFill rotWithShape="1">
          <a:blip r:embed="rId3">
            <a:alphaModFix/>
          </a:blip>
          <a:srcRect b="38839" l="55107" r="30060" t="38543"/>
          <a:stretch/>
        </p:blipFill>
        <p:spPr>
          <a:xfrm>
            <a:off x="7576750" y="693200"/>
            <a:ext cx="1186330" cy="849600"/>
          </a:xfrm>
          <a:prstGeom prst="rect">
            <a:avLst/>
          </a:prstGeom>
          <a:noFill/>
          <a:ln>
            <a:noFill/>
          </a:ln>
        </p:spPr>
      </p:pic>
      <p:pic>
        <p:nvPicPr>
          <p:cNvPr id="866" name="Google Shape;866;p36"/>
          <p:cNvPicPr preferRelativeResize="0"/>
          <p:nvPr/>
        </p:nvPicPr>
        <p:blipFill rotWithShape="1">
          <a:blip r:embed="rId3">
            <a:alphaModFix/>
          </a:blip>
          <a:srcRect b="21898" l="52047" r="37123" t="63875"/>
          <a:stretch/>
        </p:blipFill>
        <p:spPr>
          <a:xfrm>
            <a:off x="6671976" y="1962750"/>
            <a:ext cx="1626950" cy="1003649"/>
          </a:xfrm>
          <a:prstGeom prst="rect">
            <a:avLst/>
          </a:prstGeom>
          <a:noFill/>
          <a:ln>
            <a:noFill/>
          </a:ln>
        </p:spPr>
      </p:pic>
      <p:pic>
        <p:nvPicPr>
          <p:cNvPr id="867" name="Google Shape;867;p36"/>
          <p:cNvPicPr preferRelativeResize="0"/>
          <p:nvPr/>
        </p:nvPicPr>
        <p:blipFill rotWithShape="1">
          <a:blip r:embed="rId3">
            <a:alphaModFix/>
          </a:blip>
          <a:srcRect b="12325" l="63071" r="26929" t="61507"/>
          <a:stretch/>
        </p:blipFill>
        <p:spPr>
          <a:xfrm>
            <a:off x="6956200" y="3492550"/>
            <a:ext cx="1058500" cy="1300996"/>
          </a:xfrm>
          <a:prstGeom prst="rect">
            <a:avLst/>
          </a:prstGeom>
          <a:noFill/>
          <a:ln>
            <a:noFill/>
          </a:ln>
        </p:spPr>
      </p:pic>
      <p:cxnSp>
        <p:nvCxnSpPr>
          <p:cNvPr id="868" name="Google Shape;868;p36"/>
          <p:cNvCxnSpPr/>
          <p:nvPr/>
        </p:nvCxnSpPr>
        <p:spPr>
          <a:xfrm flipH="1">
            <a:off x="7381426" y="3089975"/>
            <a:ext cx="3600" cy="279000"/>
          </a:xfrm>
          <a:prstGeom prst="straightConnector1">
            <a:avLst/>
          </a:prstGeom>
          <a:noFill/>
          <a:ln cap="flat" cmpd="sng" w="9525">
            <a:solidFill>
              <a:schemeClr val="dk2"/>
            </a:solidFill>
            <a:prstDash val="solid"/>
            <a:round/>
            <a:headEnd len="sm" w="sm" type="none"/>
            <a:tailEnd len="med" w="med" type="triangle"/>
          </a:ln>
        </p:spPr>
      </p:cxnSp>
      <p:pic>
        <p:nvPicPr>
          <p:cNvPr id="869" name="Google Shape;869;p36"/>
          <p:cNvPicPr preferRelativeResize="0"/>
          <p:nvPr/>
        </p:nvPicPr>
        <p:blipFill rotWithShape="1">
          <a:blip r:embed="rId3">
            <a:alphaModFix/>
          </a:blip>
          <a:srcRect b="21898" l="52047" r="37123" t="63875"/>
          <a:stretch/>
        </p:blipFill>
        <p:spPr>
          <a:xfrm>
            <a:off x="2345249" y="1805475"/>
            <a:ext cx="3078363" cy="1899012"/>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3" name="Shape 873"/>
        <p:cNvGrpSpPr/>
        <p:nvPr/>
      </p:nvGrpSpPr>
      <p:grpSpPr>
        <a:xfrm>
          <a:off x="0" y="0"/>
          <a:ext cx="0" cy="0"/>
          <a:chOff x="0" y="0"/>
          <a:chExt cx="0" cy="0"/>
        </a:xfrm>
      </p:grpSpPr>
      <p:cxnSp>
        <p:nvCxnSpPr>
          <p:cNvPr id="874" name="Google Shape;874;p37"/>
          <p:cNvCxnSpPr/>
          <p:nvPr/>
        </p:nvCxnSpPr>
        <p:spPr>
          <a:xfrm>
            <a:off x="2550" y="567300"/>
            <a:ext cx="9138900" cy="15600"/>
          </a:xfrm>
          <a:prstGeom prst="straightConnector1">
            <a:avLst/>
          </a:prstGeom>
          <a:noFill/>
          <a:ln cap="flat" cmpd="sng" w="9525">
            <a:solidFill>
              <a:schemeClr val="dk2"/>
            </a:solidFill>
            <a:prstDash val="solid"/>
            <a:round/>
            <a:headEnd len="sm" w="sm" type="none"/>
            <a:tailEnd len="sm" w="sm" type="none"/>
          </a:ln>
        </p:spPr>
      </p:cxnSp>
      <p:cxnSp>
        <p:nvCxnSpPr>
          <p:cNvPr id="875" name="Google Shape;875;p37"/>
          <p:cNvCxnSpPr/>
          <p:nvPr/>
        </p:nvCxnSpPr>
        <p:spPr>
          <a:xfrm>
            <a:off x="5712175" y="-15750"/>
            <a:ext cx="31500" cy="5175000"/>
          </a:xfrm>
          <a:prstGeom prst="straightConnector1">
            <a:avLst/>
          </a:prstGeom>
          <a:noFill/>
          <a:ln cap="flat" cmpd="sng" w="9525">
            <a:solidFill>
              <a:schemeClr val="dk2"/>
            </a:solidFill>
            <a:prstDash val="solid"/>
            <a:round/>
            <a:headEnd len="sm" w="sm" type="none"/>
            <a:tailEnd len="sm" w="sm" type="none"/>
          </a:ln>
        </p:spPr>
      </p:cxnSp>
      <p:sp>
        <p:nvSpPr>
          <p:cNvPr id="876" name="Google Shape;876;p37"/>
          <p:cNvSpPr txBox="1"/>
          <p:nvPr/>
        </p:nvSpPr>
        <p:spPr>
          <a:xfrm>
            <a:off x="2801300" y="0"/>
            <a:ext cx="24765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Representation</a:t>
            </a:r>
            <a:endParaRPr b="0" i="0" sz="2800" u="none" cap="none" strike="noStrike">
              <a:solidFill>
                <a:srgbClr val="000000"/>
              </a:solidFill>
              <a:latin typeface="Roboto"/>
              <a:ea typeface="Roboto"/>
              <a:cs typeface="Roboto"/>
              <a:sym typeface="Roboto"/>
            </a:endParaRPr>
          </a:p>
        </p:txBody>
      </p:sp>
      <p:sp>
        <p:nvSpPr>
          <p:cNvPr id="877" name="Google Shape;877;p37"/>
          <p:cNvSpPr txBox="1"/>
          <p:nvPr/>
        </p:nvSpPr>
        <p:spPr>
          <a:xfrm>
            <a:off x="6467800" y="0"/>
            <a:ext cx="30000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Methodology</a:t>
            </a:r>
            <a:endParaRPr b="0" i="0" sz="1400" u="none" cap="none" strike="noStrike">
              <a:solidFill>
                <a:srgbClr val="000000"/>
              </a:solidFill>
              <a:latin typeface="Arial"/>
              <a:ea typeface="Arial"/>
              <a:cs typeface="Arial"/>
              <a:sym typeface="Arial"/>
            </a:endParaRPr>
          </a:p>
        </p:txBody>
      </p:sp>
      <p:cxnSp>
        <p:nvCxnSpPr>
          <p:cNvPr id="878" name="Google Shape;878;p37"/>
          <p:cNvCxnSpPr/>
          <p:nvPr/>
        </p:nvCxnSpPr>
        <p:spPr>
          <a:xfrm rot="10800000">
            <a:off x="2046850" y="-3500"/>
            <a:ext cx="7200" cy="572400"/>
          </a:xfrm>
          <a:prstGeom prst="straightConnector1">
            <a:avLst/>
          </a:prstGeom>
          <a:noFill/>
          <a:ln cap="flat" cmpd="sng" w="9525">
            <a:solidFill>
              <a:schemeClr val="dk2"/>
            </a:solidFill>
            <a:prstDash val="solid"/>
            <a:round/>
            <a:headEnd len="sm" w="sm" type="none"/>
            <a:tailEnd len="sm" w="sm" type="none"/>
          </a:ln>
        </p:spPr>
      </p:cxnSp>
      <p:sp>
        <p:nvSpPr>
          <p:cNvPr id="879" name="Google Shape;879;p37"/>
          <p:cNvSpPr txBox="1"/>
          <p:nvPr/>
        </p:nvSpPr>
        <p:spPr>
          <a:xfrm>
            <a:off x="2589076" y="597788"/>
            <a:ext cx="2580900" cy="6156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sng" cap="none" strike="noStrike">
                <a:solidFill>
                  <a:srgbClr val="000000"/>
                </a:solidFill>
                <a:latin typeface="Roboto"/>
                <a:ea typeface="Roboto"/>
                <a:cs typeface="Roboto"/>
                <a:sym typeface="Roboto"/>
              </a:rPr>
              <a:t>Calculation:</a:t>
            </a:r>
            <a:endParaRPr b="0" i="0" sz="1400" u="none"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234 x 32 = 7,488</a:t>
            </a:r>
            <a:endParaRPr b="0" i="0" sz="1400" u="none" cap="none" strike="noStrike">
              <a:solidFill>
                <a:srgbClr val="000000"/>
              </a:solidFill>
              <a:latin typeface="Roboto"/>
              <a:ea typeface="Roboto"/>
              <a:cs typeface="Roboto"/>
              <a:sym typeface="Roboto"/>
            </a:endParaRPr>
          </a:p>
        </p:txBody>
      </p:sp>
      <p:cxnSp>
        <p:nvCxnSpPr>
          <p:cNvPr id="880" name="Google Shape;880;p37"/>
          <p:cNvCxnSpPr/>
          <p:nvPr/>
        </p:nvCxnSpPr>
        <p:spPr>
          <a:xfrm flipH="1">
            <a:off x="7483651" y="1608350"/>
            <a:ext cx="3600" cy="279000"/>
          </a:xfrm>
          <a:prstGeom prst="straightConnector1">
            <a:avLst/>
          </a:prstGeom>
          <a:noFill/>
          <a:ln cap="flat" cmpd="sng" w="9525">
            <a:solidFill>
              <a:schemeClr val="dk2"/>
            </a:solidFill>
            <a:prstDash val="solid"/>
            <a:round/>
            <a:headEnd len="sm" w="sm" type="none"/>
            <a:tailEnd len="med" w="med" type="triangle"/>
          </a:ln>
        </p:spPr>
      </p:cxnSp>
      <p:sp>
        <p:nvSpPr>
          <p:cNvPr id="881" name="Google Shape;881;p37"/>
          <p:cNvSpPr/>
          <p:nvPr/>
        </p:nvSpPr>
        <p:spPr>
          <a:xfrm>
            <a:off x="6052950" y="2231500"/>
            <a:ext cx="753300" cy="3003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82" name="Google Shape;882;p37"/>
          <p:cNvSpPr/>
          <p:nvPr/>
        </p:nvSpPr>
        <p:spPr>
          <a:xfrm>
            <a:off x="8313200" y="2318425"/>
            <a:ext cx="717300" cy="1695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83" name="Google Shape;883;p37"/>
          <p:cNvSpPr/>
          <p:nvPr/>
        </p:nvSpPr>
        <p:spPr>
          <a:xfrm>
            <a:off x="4621500" y="4341425"/>
            <a:ext cx="965100" cy="4044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84" name="Google Shape;884;p37"/>
          <p:cNvSpPr/>
          <p:nvPr/>
        </p:nvSpPr>
        <p:spPr>
          <a:xfrm>
            <a:off x="7551817" y="1464251"/>
            <a:ext cx="496800" cy="2418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85" name="Google Shape;885;p37"/>
          <p:cNvSpPr/>
          <p:nvPr/>
        </p:nvSpPr>
        <p:spPr>
          <a:xfrm>
            <a:off x="4089450" y="3088150"/>
            <a:ext cx="965100" cy="4044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86" name="Google Shape;886;p37"/>
          <p:cNvSpPr/>
          <p:nvPr/>
        </p:nvSpPr>
        <p:spPr>
          <a:xfrm>
            <a:off x="7714347" y="1496426"/>
            <a:ext cx="530400" cy="2097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887" name="Google Shape;887;p37"/>
          <p:cNvCxnSpPr/>
          <p:nvPr/>
        </p:nvCxnSpPr>
        <p:spPr>
          <a:xfrm flipH="1">
            <a:off x="7636051" y="3088150"/>
            <a:ext cx="3600" cy="279000"/>
          </a:xfrm>
          <a:prstGeom prst="straightConnector1">
            <a:avLst/>
          </a:prstGeom>
          <a:noFill/>
          <a:ln cap="flat" cmpd="sng" w="9525">
            <a:solidFill>
              <a:schemeClr val="dk2"/>
            </a:solidFill>
            <a:prstDash val="solid"/>
            <a:round/>
            <a:headEnd len="sm" w="sm" type="none"/>
            <a:tailEnd len="med" w="med" type="triangle"/>
          </a:ln>
        </p:spPr>
      </p:cxnSp>
      <p:pic>
        <p:nvPicPr>
          <p:cNvPr id="888" name="Google Shape;888;p37"/>
          <p:cNvPicPr preferRelativeResize="0"/>
          <p:nvPr/>
        </p:nvPicPr>
        <p:blipFill rotWithShape="1">
          <a:blip r:embed="rId3">
            <a:alphaModFix/>
          </a:blip>
          <a:srcRect b="11154" l="74078" r="14163" t="30962"/>
          <a:stretch/>
        </p:blipFill>
        <p:spPr>
          <a:xfrm>
            <a:off x="-3900" y="597800"/>
            <a:ext cx="2050748" cy="4545700"/>
          </a:xfrm>
          <a:prstGeom prst="rect">
            <a:avLst/>
          </a:prstGeom>
          <a:noFill/>
          <a:ln>
            <a:noFill/>
          </a:ln>
        </p:spPr>
      </p:pic>
      <p:pic>
        <p:nvPicPr>
          <p:cNvPr id="889" name="Google Shape;889;p37"/>
          <p:cNvPicPr preferRelativeResize="0"/>
          <p:nvPr/>
        </p:nvPicPr>
        <p:blipFill rotWithShape="1">
          <a:blip r:embed="rId3">
            <a:alphaModFix/>
          </a:blip>
          <a:srcRect b="63571" l="39494" r="30895" t="30652"/>
          <a:stretch/>
        </p:blipFill>
        <p:spPr>
          <a:xfrm>
            <a:off x="2550" y="134550"/>
            <a:ext cx="2050748" cy="300300"/>
          </a:xfrm>
          <a:prstGeom prst="rect">
            <a:avLst/>
          </a:prstGeom>
          <a:noFill/>
          <a:ln>
            <a:noFill/>
          </a:ln>
        </p:spPr>
      </p:pic>
      <p:pic>
        <p:nvPicPr>
          <p:cNvPr id="890" name="Google Shape;890;p37"/>
          <p:cNvPicPr preferRelativeResize="0"/>
          <p:nvPr/>
        </p:nvPicPr>
        <p:blipFill rotWithShape="1">
          <a:blip r:embed="rId3">
            <a:alphaModFix/>
          </a:blip>
          <a:srcRect b="13456" l="53719" r="26791" t="70540"/>
          <a:stretch/>
        </p:blipFill>
        <p:spPr>
          <a:xfrm>
            <a:off x="6021338" y="2011575"/>
            <a:ext cx="2928226" cy="1120351"/>
          </a:xfrm>
          <a:prstGeom prst="rect">
            <a:avLst/>
          </a:prstGeom>
          <a:noFill/>
          <a:ln>
            <a:noFill/>
          </a:ln>
        </p:spPr>
      </p:pic>
      <p:pic>
        <p:nvPicPr>
          <p:cNvPr id="891" name="Google Shape;891;p37"/>
          <p:cNvPicPr preferRelativeResize="0"/>
          <p:nvPr/>
        </p:nvPicPr>
        <p:blipFill rotWithShape="1">
          <a:blip r:embed="rId3">
            <a:alphaModFix/>
          </a:blip>
          <a:srcRect b="32724" l="62956" r="27155" t="41088"/>
          <a:stretch/>
        </p:blipFill>
        <p:spPr>
          <a:xfrm>
            <a:off x="7037788" y="3437375"/>
            <a:ext cx="1200120" cy="1480975"/>
          </a:xfrm>
          <a:prstGeom prst="rect">
            <a:avLst/>
          </a:prstGeom>
          <a:noFill/>
          <a:ln>
            <a:noFill/>
          </a:ln>
        </p:spPr>
      </p:pic>
      <p:pic>
        <p:nvPicPr>
          <p:cNvPr id="892" name="Google Shape;892;p37"/>
          <p:cNvPicPr preferRelativeResize="0"/>
          <p:nvPr/>
        </p:nvPicPr>
        <p:blipFill rotWithShape="1">
          <a:blip r:embed="rId3">
            <a:alphaModFix/>
          </a:blip>
          <a:srcRect b="31458" l="35598" r="38049" t="38958"/>
          <a:stretch/>
        </p:blipFill>
        <p:spPr>
          <a:xfrm>
            <a:off x="6624238" y="645143"/>
            <a:ext cx="1722451" cy="900975"/>
          </a:xfrm>
          <a:prstGeom prst="rect">
            <a:avLst/>
          </a:prstGeom>
          <a:noFill/>
          <a:ln>
            <a:noFill/>
          </a:ln>
        </p:spPr>
      </p:pic>
      <p:pic>
        <p:nvPicPr>
          <p:cNvPr id="893" name="Google Shape;893;p37"/>
          <p:cNvPicPr preferRelativeResize="0"/>
          <p:nvPr/>
        </p:nvPicPr>
        <p:blipFill rotWithShape="1">
          <a:blip r:embed="rId3">
            <a:alphaModFix/>
          </a:blip>
          <a:srcRect b="13456" l="53719" r="26791" t="70540"/>
          <a:stretch/>
        </p:blipFill>
        <p:spPr>
          <a:xfrm>
            <a:off x="2241752" y="1706050"/>
            <a:ext cx="3344849" cy="1279753"/>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7" name="Shape 897"/>
        <p:cNvGrpSpPr/>
        <p:nvPr/>
      </p:nvGrpSpPr>
      <p:grpSpPr>
        <a:xfrm>
          <a:off x="0" y="0"/>
          <a:ext cx="0" cy="0"/>
          <a:chOff x="0" y="0"/>
          <a:chExt cx="0" cy="0"/>
        </a:xfrm>
      </p:grpSpPr>
      <p:sp>
        <p:nvSpPr>
          <p:cNvPr id="898" name="Google Shape;898;p38"/>
          <p:cNvSpPr txBox="1"/>
          <p:nvPr>
            <p:ph type="title"/>
          </p:nvPr>
        </p:nvSpPr>
        <p:spPr>
          <a:xfrm>
            <a:off x="598100" y="2152347"/>
            <a:ext cx="8222100" cy="838800"/>
          </a:xfrm>
          <a:prstGeom prst="rect">
            <a:avLst/>
          </a:prstGeom>
          <a:noFill/>
          <a:ln>
            <a:noFill/>
          </a:ln>
        </p:spPr>
        <p:txBody>
          <a:bodyPr anchorCtr="0" anchor="ctr" bIns="91425" lIns="91425" spcFirstLastPara="1" rIns="91425" wrap="square" tIns="91425">
            <a:normAutofit/>
          </a:bodyPr>
          <a:lstStyle/>
          <a:p>
            <a:pPr indent="0" lvl="0" marL="0" rtl="0" algn="l">
              <a:lnSpc>
                <a:spcPct val="100000"/>
              </a:lnSpc>
              <a:spcBef>
                <a:spcPts val="0"/>
              </a:spcBef>
              <a:spcAft>
                <a:spcPts val="0"/>
              </a:spcAft>
              <a:buSzPts val="4200"/>
              <a:buNone/>
            </a:pPr>
            <a:r>
              <a:rPr lang="en-GB"/>
              <a:t>Division</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2" name="Shape 902"/>
        <p:cNvGrpSpPr/>
        <p:nvPr/>
      </p:nvGrpSpPr>
      <p:grpSpPr>
        <a:xfrm>
          <a:off x="0" y="0"/>
          <a:ext cx="0" cy="0"/>
          <a:chOff x="0" y="0"/>
          <a:chExt cx="0" cy="0"/>
        </a:xfrm>
      </p:grpSpPr>
      <p:pic>
        <p:nvPicPr>
          <p:cNvPr id="903" name="Google Shape;903;p39"/>
          <p:cNvPicPr preferRelativeResize="0"/>
          <p:nvPr/>
        </p:nvPicPr>
        <p:blipFill rotWithShape="1">
          <a:blip r:embed="rId3">
            <a:alphaModFix/>
          </a:blip>
          <a:srcRect b="6314" l="29834" r="9462" t="21341"/>
          <a:stretch/>
        </p:blipFill>
        <p:spPr>
          <a:xfrm>
            <a:off x="0" y="0"/>
            <a:ext cx="9144001" cy="5143500"/>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7" name="Shape 907"/>
        <p:cNvGrpSpPr/>
        <p:nvPr/>
      </p:nvGrpSpPr>
      <p:grpSpPr>
        <a:xfrm>
          <a:off x="0" y="0"/>
          <a:ext cx="0" cy="0"/>
          <a:chOff x="0" y="0"/>
          <a:chExt cx="0" cy="0"/>
        </a:xfrm>
      </p:grpSpPr>
      <p:pic>
        <p:nvPicPr>
          <p:cNvPr id="908" name="Google Shape;908;p40"/>
          <p:cNvPicPr preferRelativeResize="0"/>
          <p:nvPr/>
        </p:nvPicPr>
        <p:blipFill rotWithShape="1">
          <a:blip r:embed="rId3">
            <a:alphaModFix/>
          </a:blip>
          <a:srcRect b="5196" l="30482" r="9155" t="21618"/>
          <a:stretch/>
        </p:blipFill>
        <p:spPr>
          <a:xfrm>
            <a:off x="0" y="0"/>
            <a:ext cx="9144001" cy="5143500"/>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2" name="Shape 912"/>
        <p:cNvGrpSpPr/>
        <p:nvPr/>
      </p:nvGrpSpPr>
      <p:grpSpPr>
        <a:xfrm>
          <a:off x="0" y="0"/>
          <a:ext cx="0" cy="0"/>
          <a:chOff x="0" y="0"/>
          <a:chExt cx="0" cy="0"/>
        </a:xfrm>
      </p:grpSpPr>
      <p:pic>
        <p:nvPicPr>
          <p:cNvPr id="913" name="Google Shape;913;p41"/>
          <p:cNvPicPr preferRelativeResize="0"/>
          <p:nvPr/>
        </p:nvPicPr>
        <p:blipFill rotWithShape="1">
          <a:blip r:embed="rId3">
            <a:alphaModFix/>
          </a:blip>
          <a:srcRect b="6035" l="29987" r="9306" t="21337"/>
          <a:stretch/>
        </p:blipFill>
        <p:spPr>
          <a:xfrm>
            <a:off x="0" y="0"/>
            <a:ext cx="9144001" cy="5143500"/>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7" name="Shape 917"/>
        <p:cNvGrpSpPr/>
        <p:nvPr/>
      </p:nvGrpSpPr>
      <p:grpSpPr>
        <a:xfrm>
          <a:off x="0" y="0"/>
          <a:ext cx="0" cy="0"/>
          <a:chOff x="0" y="0"/>
          <a:chExt cx="0" cy="0"/>
        </a:xfrm>
      </p:grpSpPr>
      <p:cxnSp>
        <p:nvCxnSpPr>
          <p:cNvPr id="918" name="Google Shape;918;p42"/>
          <p:cNvCxnSpPr/>
          <p:nvPr/>
        </p:nvCxnSpPr>
        <p:spPr>
          <a:xfrm>
            <a:off x="2550" y="567300"/>
            <a:ext cx="9138900" cy="15600"/>
          </a:xfrm>
          <a:prstGeom prst="straightConnector1">
            <a:avLst/>
          </a:prstGeom>
          <a:noFill/>
          <a:ln cap="flat" cmpd="sng" w="9525">
            <a:solidFill>
              <a:schemeClr val="dk2"/>
            </a:solidFill>
            <a:prstDash val="solid"/>
            <a:round/>
            <a:headEnd len="sm" w="sm" type="none"/>
            <a:tailEnd len="sm" w="sm" type="none"/>
          </a:ln>
        </p:spPr>
      </p:cxnSp>
      <p:cxnSp>
        <p:nvCxnSpPr>
          <p:cNvPr id="919" name="Google Shape;919;p42"/>
          <p:cNvCxnSpPr/>
          <p:nvPr/>
        </p:nvCxnSpPr>
        <p:spPr>
          <a:xfrm>
            <a:off x="5712175" y="-15750"/>
            <a:ext cx="31500" cy="5175000"/>
          </a:xfrm>
          <a:prstGeom prst="straightConnector1">
            <a:avLst/>
          </a:prstGeom>
          <a:noFill/>
          <a:ln cap="flat" cmpd="sng" w="9525">
            <a:solidFill>
              <a:schemeClr val="dk2"/>
            </a:solidFill>
            <a:prstDash val="solid"/>
            <a:round/>
            <a:headEnd len="sm" w="sm" type="none"/>
            <a:tailEnd len="sm" w="sm" type="none"/>
          </a:ln>
        </p:spPr>
      </p:cxnSp>
      <p:sp>
        <p:nvSpPr>
          <p:cNvPr id="920" name="Google Shape;920;p42"/>
          <p:cNvSpPr txBox="1"/>
          <p:nvPr/>
        </p:nvSpPr>
        <p:spPr>
          <a:xfrm>
            <a:off x="2801300" y="0"/>
            <a:ext cx="24765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Representation</a:t>
            </a:r>
            <a:endParaRPr b="0" i="0" sz="2800" u="none" cap="none" strike="noStrike">
              <a:solidFill>
                <a:srgbClr val="000000"/>
              </a:solidFill>
              <a:latin typeface="Roboto"/>
              <a:ea typeface="Roboto"/>
              <a:cs typeface="Roboto"/>
              <a:sym typeface="Roboto"/>
            </a:endParaRPr>
          </a:p>
        </p:txBody>
      </p:sp>
      <p:sp>
        <p:nvSpPr>
          <p:cNvPr id="921" name="Google Shape;921;p42"/>
          <p:cNvSpPr txBox="1"/>
          <p:nvPr/>
        </p:nvSpPr>
        <p:spPr>
          <a:xfrm>
            <a:off x="6467800" y="0"/>
            <a:ext cx="30000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Methodology</a:t>
            </a:r>
            <a:endParaRPr b="0" i="0" sz="1400" u="none" cap="none" strike="noStrike">
              <a:solidFill>
                <a:srgbClr val="000000"/>
              </a:solidFill>
              <a:latin typeface="Arial"/>
              <a:ea typeface="Arial"/>
              <a:cs typeface="Arial"/>
              <a:sym typeface="Arial"/>
            </a:endParaRPr>
          </a:p>
        </p:txBody>
      </p:sp>
      <p:cxnSp>
        <p:nvCxnSpPr>
          <p:cNvPr id="922" name="Google Shape;922;p42"/>
          <p:cNvCxnSpPr/>
          <p:nvPr/>
        </p:nvCxnSpPr>
        <p:spPr>
          <a:xfrm rot="10800000">
            <a:off x="2046850" y="-3500"/>
            <a:ext cx="7200" cy="572400"/>
          </a:xfrm>
          <a:prstGeom prst="straightConnector1">
            <a:avLst/>
          </a:prstGeom>
          <a:noFill/>
          <a:ln cap="flat" cmpd="sng" w="9525">
            <a:solidFill>
              <a:schemeClr val="dk2"/>
            </a:solidFill>
            <a:prstDash val="solid"/>
            <a:round/>
            <a:headEnd len="sm" w="sm" type="none"/>
            <a:tailEnd len="sm" w="sm" type="none"/>
          </a:ln>
        </p:spPr>
      </p:cxnSp>
      <p:sp>
        <p:nvSpPr>
          <p:cNvPr id="923" name="Google Shape;923;p42"/>
          <p:cNvSpPr txBox="1"/>
          <p:nvPr/>
        </p:nvSpPr>
        <p:spPr>
          <a:xfrm>
            <a:off x="2589076" y="597788"/>
            <a:ext cx="2580900" cy="12621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sng" cap="none" strike="noStrike">
                <a:solidFill>
                  <a:srgbClr val="000000"/>
                </a:solidFill>
                <a:latin typeface="Roboto"/>
                <a:ea typeface="Roboto"/>
                <a:cs typeface="Roboto"/>
                <a:sym typeface="Roboto"/>
              </a:rPr>
              <a:t>Calculation:</a:t>
            </a:r>
            <a:endParaRPr b="0" i="0" sz="1400" u="none"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There are 20 apples altogether. They are shared equally between 5 bags. How many apples are in each bag?</a:t>
            </a:r>
            <a:endParaRPr b="0" i="0" sz="1400" u="none" cap="none" strike="noStrike">
              <a:solidFill>
                <a:srgbClr val="000000"/>
              </a:solidFill>
              <a:latin typeface="Roboto"/>
              <a:ea typeface="Roboto"/>
              <a:cs typeface="Roboto"/>
              <a:sym typeface="Roboto"/>
            </a:endParaRPr>
          </a:p>
        </p:txBody>
      </p:sp>
      <p:cxnSp>
        <p:nvCxnSpPr>
          <p:cNvPr id="924" name="Google Shape;924;p42"/>
          <p:cNvCxnSpPr/>
          <p:nvPr/>
        </p:nvCxnSpPr>
        <p:spPr>
          <a:xfrm flipH="1">
            <a:off x="7471101" y="1089350"/>
            <a:ext cx="3600" cy="279000"/>
          </a:xfrm>
          <a:prstGeom prst="straightConnector1">
            <a:avLst/>
          </a:prstGeom>
          <a:noFill/>
          <a:ln cap="flat" cmpd="sng" w="9525">
            <a:solidFill>
              <a:schemeClr val="dk2"/>
            </a:solidFill>
            <a:prstDash val="solid"/>
            <a:round/>
            <a:headEnd len="sm" w="sm" type="none"/>
            <a:tailEnd len="med" w="med" type="triangle"/>
          </a:ln>
        </p:spPr>
      </p:cxnSp>
      <p:sp>
        <p:nvSpPr>
          <p:cNvPr id="925" name="Google Shape;925;p42"/>
          <p:cNvSpPr/>
          <p:nvPr/>
        </p:nvSpPr>
        <p:spPr>
          <a:xfrm>
            <a:off x="6052950" y="2231500"/>
            <a:ext cx="753300" cy="3003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26" name="Google Shape;926;p42"/>
          <p:cNvSpPr/>
          <p:nvPr/>
        </p:nvSpPr>
        <p:spPr>
          <a:xfrm>
            <a:off x="8313200" y="2318425"/>
            <a:ext cx="717300" cy="1695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27" name="Google Shape;927;p42"/>
          <p:cNvSpPr/>
          <p:nvPr/>
        </p:nvSpPr>
        <p:spPr>
          <a:xfrm>
            <a:off x="7551817" y="1464251"/>
            <a:ext cx="496800" cy="2418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28" name="Google Shape;928;p42"/>
          <p:cNvSpPr/>
          <p:nvPr/>
        </p:nvSpPr>
        <p:spPr>
          <a:xfrm>
            <a:off x="7714347" y="1496426"/>
            <a:ext cx="530400" cy="2097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929" name="Google Shape;929;p42"/>
          <p:cNvCxnSpPr/>
          <p:nvPr/>
        </p:nvCxnSpPr>
        <p:spPr>
          <a:xfrm flipH="1">
            <a:off x="7471101" y="2669075"/>
            <a:ext cx="3600" cy="279000"/>
          </a:xfrm>
          <a:prstGeom prst="straightConnector1">
            <a:avLst/>
          </a:prstGeom>
          <a:noFill/>
          <a:ln cap="flat" cmpd="sng" w="9525">
            <a:solidFill>
              <a:schemeClr val="dk2"/>
            </a:solidFill>
            <a:prstDash val="solid"/>
            <a:round/>
            <a:headEnd len="sm" w="sm" type="none"/>
            <a:tailEnd len="med" w="med" type="triangle"/>
          </a:ln>
        </p:spPr>
      </p:cxnSp>
      <p:pic>
        <p:nvPicPr>
          <p:cNvPr id="930" name="Google Shape;930;p42"/>
          <p:cNvPicPr preferRelativeResize="0"/>
          <p:nvPr/>
        </p:nvPicPr>
        <p:blipFill rotWithShape="1">
          <a:blip r:embed="rId3">
            <a:alphaModFix/>
          </a:blip>
          <a:srcRect b="10834" l="74321" r="13560" t="31038"/>
          <a:stretch/>
        </p:blipFill>
        <p:spPr>
          <a:xfrm>
            <a:off x="0" y="597800"/>
            <a:ext cx="2054051" cy="4545700"/>
          </a:xfrm>
          <a:prstGeom prst="rect">
            <a:avLst/>
          </a:prstGeom>
          <a:noFill/>
          <a:ln>
            <a:noFill/>
          </a:ln>
        </p:spPr>
      </p:pic>
      <p:pic>
        <p:nvPicPr>
          <p:cNvPr id="931" name="Google Shape;931;p42"/>
          <p:cNvPicPr preferRelativeResize="0"/>
          <p:nvPr/>
        </p:nvPicPr>
        <p:blipFill rotWithShape="1">
          <a:blip r:embed="rId3">
            <a:alphaModFix/>
          </a:blip>
          <a:srcRect b="63066" l="37797" r="28901" t="31200"/>
          <a:stretch/>
        </p:blipFill>
        <p:spPr>
          <a:xfrm>
            <a:off x="2550" y="134550"/>
            <a:ext cx="2054051" cy="300300"/>
          </a:xfrm>
          <a:prstGeom prst="rect">
            <a:avLst/>
          </a:prstGeom>
          <a:noFill/>
          <a:ln>
            <a:noFill/>
          </a:ln>
        </p:spPr>
      </p:pic>
      <p:pic>
        <p:nvPicPr>
          <p:cNvPr id="932" name="Google Shape;932;p42"/>
          <p:cNvPicPr preferRelativeResize="0"/>
          <p:nvPr/>
        </p:nvPicPr>
        <p:blipFill rotWithShape="1">
          <a:blip r:embed="rId3">
            <a:alphaModFix/>
          </a:blip>
          <a:srcRect b="14537" l="36960" r="50678" t="67573"/>
          <a:stretch/>
        </p:blipFill>
        <p:spPr>
          <a:xfrm>
            <a:off x="6728038" y="1464250"/>
            <a:ext cx="1489749" cy="1012351"/>
          </a:xfrm>
          <a:prstGeom prst="rect">
            <a:avLst/>
          </a:prstGeom>
          <a:noFill/>
          <a:ln>
            <a:noFill/>
          </a:ln>
        </p:spPr>
      </p:pic>
      <p:pic>
        <p:nvPicPr>
          <p:cNvPr id="933" name="Google Shape;933;p42"/>
          <p:cNvPicPr preferRelativeResize="0"/>
          <p:nvPr/>
        </p:nvPicPr>
        <p:blipFill rotWithShape="1">
          <a:blip r:embed="rId3">
            <a:alphaModFix/>
          </a:blip>
          <a:srcRect b="49319" l="35853" r="42785" t="40499"/>
          <a:stretch/>
        </p:blipFill>
        <p:spPr>
          <a:xfrm>
            <a:off x="5894300" y="739725"/>
            <a:ext cx="1337150" cy="404400"/>
          </a:xfrm>
          <a:prstGeom prst="rect">
            <a:avLst/>
          </a:prstGeom>
          <a:noFill/>
          <a:ln>
            <a:noFill/>
          </a:ln>
        </p:spPr>
      </p:pic>
      <p:pic>
        <p:nvPicPr>
          <p:cNvPr id="934" name="Google Shape;934;p42"/>
          <p:cNvPicPr preferRelativeResize="0"/>
          <p:nvPr/>
        </p:nvPicPr>
        <p:blipFill rotWithShape="1">
          <a:blip r:embed="rId3">
            <a:alphaModFix/>
          </a:blip>
          <a:srcRect b="20873" l="51282" r="27365" t="70346"/>
          <a:stretch/>
        </p:blipFill>
        <p:spPr>
          <a:xfrm>
            <a:off x="7714350" y="745225"/>
            <a:ext cx="1337150" cy="413507"/>
          </a:xfrm>
          <a:prstGeom prst="rect">
            <a:avLst/>
          </a:prstGeom>
          <a:noFill/>
          <a:ln>
            <a:noFill/>
          </a:ln>
        </p:spPr>
      </p:pic>
      <p:pic>
        <p:nvPicPr>
          <p:cNvPr id="935" name="Google Shape;935;p42"/>
          <p:cNvPicPr preferRelativeResize="0"/>
          <p:nvPr/>
        </p:nvPicPr>
        <p:blipFill rotWithShape="1">
          <a:blip r:embed="rId3">
            <a:alphaModFix/>
          </a:blip>
          <a:srcRect b="46473" l="58557" r="25786" t="37335"/>
          <a:stretch/>
        </p:blipFill>
        <p:spPr>
          <a:xfrm>
            <a:off x="6679410" y="3091025"/>
            <a:ext cx="1586974" cy="770550"/>
          </a:xfrm>
          <a:prstGeom prst="rect">
            <a:avLst/>
          </a:prstGeom>
          <a:noFill/>
          <a:ln>
            <a:noFill/>
          </a:ln>
        </p:spPr>
      </p:pic>
      <p:pic>
        <p:nvPicPr>
          <p:cNvPr id="936" name="Google Shape;936;p42"/>
          <p:cNvPicPr preferRelativeResize="0"/>
          <p:nvPr/>
        </p:nvPicPr>
        <p:blipFill rotWithShape="1">
          <a:blip r:embed="rId3">
            <a:alphaModFix/>
          </a:blip>
          <a:srcRect b="14937" l="57964" r="33562" t="79329"/>
          <a:stretch/>
        </p:blipFill>
        <p:spPr>
          <a:xfrm>
            <a:off x="6836338" y="4420801"/>
            <a:ext cx="1273126" cy="404400"/>
          </a:xfrm>
          <a:prstGeom prst="rect">
            <a:avLst/>
          </a:prstGeom>
          <a:noFill/>
          <a:ln>
            <a:noFill/>
          </a:ln>
        </p:spPr>
      </p:pic>
      <p:cxnSp>
        <p:nvCxnSpPr>
          <p:cNvPr id="937" name="Google Shape;937;p42"/>
          <p:cNvCxnSpPr/>
          <p:nvPr/>
        </p:nvCxnSpPr>
        <p:spPr>
          <a:xfrm flipH="1">
            <a:off x="7471088" y="3861575"/>
            <a:ext cx="3600" cy="279000"/>
          </a:xfrm>
          <a:prstGeom prst="straightConnector1">
            <a:avLst/>
          </a:prstGeom>
          <a:noFill/>
          <a:ln cap="flat" cmpd="sng" w="9525">
            <a:solidFill>
              <a:schemeClr val="dk2"/>
            </a:solidFill>
            <a:prstDash val="solid"/>
            <a:round/>
            <a:headEnd len="sm" w="sm" type="none"/>
            <a:tailEnd len="med" w="med" type="triangle"/>
          </a:ln>
        </p:spPr>
      </p:cxnSp>
      <p:pic>
        <p:nvPicPr>
          <p:cNvPr id="938" name="Google Shape;938;p42"/>
          <p:cNvPicPr preferRelativeResize="0"/>
          <p:nvPr/>
        </p:nvPicPr>
        <p:blipFill rotWithShape="1">
          <a:blip r:embed="rId3">
            <a:alphaModFix/>
          </a:blip>
          <a:srcRect b="46473" l="58557" r="25786" t="37335"/>
          <a:stretch/>
        </p:blipFill>
        <p:spPr>
          <a:xfrm>
            <a:off x="2429754" y="1874800"/>
            <a:ext cx="2906725" cy="1411350"/>
          </a:xfrm>
          <a:prstGeom prst="rect">
            <a:avLst/>
          </a:prstGeom>
          <a:noFill/>
          <a:ln>
            <a:noFill/>
          </a:ln>
        </p:spPr>
      </p:pic>
      <p:pic>
        <p:nvPicPr>
          <p:cNvPr id="939" name="Google Shape;939;p42"/>
          <p:cNvPicPr preferRelativeResize="0"/>
          <p:nvPr/>
        </p:nvPicPr>
        <p:blipFill rotWithShape="1">
          <a:blip r:embed="rId4">
            <a:alphaModFix/>
          </a:blip>
          <a:srcRect b="12259" l="51463" r="40165" t="75421"/>
          <a:stretch/>
        </p:blipFill>
        <p:spPr>
          <a:xfrm>
            <a:off x="2854899" y="3301782"/>
            <a:ext cx="2027151" cy="1395341"/>
          </a:xfrm>
          <a:prstGeom prst="rect">
            <a:avLst/>
          </a:prstGeom>
          <a:noFill/>
          <a:ln>
            <a:noFill/>
          </a:ln>
        </p:spPr>
      </p:pic>
      <p:sp>
        <p:nvSpPr>
          <p:cNvPr id="940" name="Google Shape;940;p42"/>
          <p:cNvSpPr/>
          <p:nvPr/>
        </p:nvSpPr>
        <p:spPr>
          <a:xfrm>
            <a:off x="2854850" y="3325500"/>
            <a:ext cx="425250" cy="1395360"/>
          </a:xfrm>
          <a:prstGeom prst="flowChartTerminator">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41" name="Google Shape;941;p42"/>
          <p:cNvSpPr/>
          <p:nvPr/>
        </p:nvSpPr>
        <p:spPr>
          <a:xfrm>
            <a:off x="3271137" y="3301050"/>
            <a:ext cx="425250" cy="1395360"/>
          </a:xfrm>
          <a:prstGeom prst="flowChartTerminator">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42" name="Google Shape;942;p42"/>
          <p:cNvSpPr/>
          <p:nvPr/>
        </p:nvSpPr>
        <p:spPr>
          <a:xfrm>
            <a:off x="3655850" y="3301050"/>
            <a:ext cx="425250" cy="1395360"/>
          </a:xfrm>
          <a:prstGeom prst="flowChartTerminator">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43" name="Google Shape;943;p42"/>
          <p:cNvSpPr/>
          <p:nvPr/>
        </p:nvSpPr>
        <p:spPr>
          <a:xfrm>
            <a:off x="4085637" y="3301050"/>
            <a:ext cx="425250" cy="1395360"/>
          </a:xfrm>
          <a:prstGeom prst="flowChartTerminator">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44" name="Google Shape;944;p42"/>
          <p:cNvSpPr/>
          <p:nvPr/>
        </p:nvSpPr>
        <p:spPr>
          <a:xfrm>
            <a:off x="4486137" y="3325500"/>
            <a:ext cx="425250" cy="1395360"/>
          </a:xfrm>
          <a:prstGeom prst="flowChartTerminator">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8" name="Shape 948"/>
        <p:cNvGrpSpPr/>
        <p:nvPr/>
      </p:nvGrpSpPr>
      <p:grpSpPr>
        <a:xfrm>
          <a:off x="0" y="0"/>
          <a:ext cx="0" cy="0"/>
          <a:chOff x="0" y="0"/>
          <a:chExt cx="0" cy="0"/>
        </a:xfrm>
      </p:grpSpPr>
      <p:cxnSp>
        <p:nvCxnSpPr>
          <p:cNvPr id="949" name="Google Shape;949;p43"/>
          <p:cNvCxnSpPr/>
          <p:nvPr/>
        </p:nvCxnSpPr>
        <p:spPr>
          <a:xfrm>
            <a:off x="2550" y="567300"/>
            <a:ext cx="9138900" cy="15600"/>
          </a:xfrm>
          <a:prstGeom prst="straightConnector1">
            <a:avLst/>
          </a:prstGeom>
          <a:noFill/>
          <a:ln cap="flat" cmpd="sng" w="9525">
            <a:solidFill>
              <a:schemeClr val="dk2"/>
            </a:solidFill>
            <a:prstDash val="solid"/>
            <a:round/>
            <a:headEnd len="sm" w="sm" type="none"/>
            <a:tailEnd len="sm" w="sm" type="none"/>
          </a:ln>
        </p:spPr>
      </p:cxnSp>
      <p:cxnSp>
        <p:nvCxnSpPr>
          <p:cNvPr id="950" name="Google Shape;950;p43"/>
          <p:cNvCxnSpPr/>
          <p:nvPr/>
        </p:nvCxnSpPr>
        <p:spPr>
          <a:xfrm>
            <a:off x="5712175" y="-15750"/>
            <a:ext cx="31500" cy="5175000"/>
          </a:xfrm>
          <a:prstGeom prst="straightConnector1">
            <a:avLst/>
          </a:prstGeom>
          <a:noFill/>
          <a:ln cap="flat" cmpd="sng" w="9525">
            <a:solidFill>
              <a:schemeClr val="dk2"/>
            </a:solidFill>
            <a:prstDash val="solid"/>
            <a:round/>
            <a:headEnd len="sm" w="sm" type="none"/>
            <a:tailEnd len="sm" w="sm" type="none"/>
          </a:ln>
        </p:spPr>
      </p:cxnSp>
      <p:sp>
        <p:nvSpPr>
          <p:cNvPr id="951" name="Google Shape;951;p43"/>
          <p:cNvSpPr txBox="1"/>
          <p:nvPr/>
        </p:nvSpPr>
        <p:spPr>
          <a:xfrm>
            <a:off x="2801300" y="0"/>
            <a:ext cx="24765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Representation</a:t>
            </a:r>
            <a:endParaRPr b="0" i="0" sz="2800" u="none" cap="none" strike="noStrike">
              <a:solidFill>
                <a:srgbClr val="000000"/>
              </a:solidFill>
              <a:latin typeface="Roboto"/>
              <a:ea typeface="Roboto"/>
              <a:cs typeface="Roboto"/>
              <a:sym typeface="Roboto"/>
            </a:endParaRPr>
          </a:p>
        </p:txBody>
      </p:sp>
      <p:sp>
        <p:nvSpPr>
          <p:cNvPr id="952" name="Google Shape;952;p43"/>
          <p:cNvSpPr txBox="1"/>
          <p:nvPr/>
        </p:nvSpPr>
        <p:spPr>
          <a:xfrm>
            <a:off x="6467800" y="0"/>
            <a:ext cx="30000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Methodology</a:t>
            </a:r>
            <a:endParaRPr b="0" i="0" sz="1400" u="none" cap="none" strike="noStrike">
              <a:solidFill>
                <a:srgbClr val="000000"/>
              </a:solidFill>
              <a:latin typeface="Arial"/>
              <a:ea typeface="Arial"/>
              <a:cs typeface="Arial"/>
              <a:sym typeface="Arial"/>
            </a:endParaRPr>
          </a:p>
        </p:txBody>
      </p:sp>
      <p:cxnSp>
        <p:nvCxnSpPr>
          <p:cNvPr id="953" name="Google Shape;953;p43"/>
          <p:cNvCxnSpPr/>
          <p:nvPr/>
        </p:nvCxnSpPr>
        <p:spPr>
          <a:xfrm rot="10800000">
            <a:off x="2046850" y="-3500"/>
            <a:ext cx="7200" cy="572400"/>
          </a:xfrm>
          <a:prstGeom prst="straightConnector1">
            <a:avLst/>
          </a:prstGeom>
          <a:noFill/>
          <a:ln cap="flat" cmpd="sng" w="9525">
            <a:solidFill>
              <a:schemeClr val="dk2"/>
            </a:solidFill>
            <a:prstDash val="solid"/>
            <a:round/>
            <a:headEnd len="sm" w="sm" type="none"/>
            <a:tailEnd len="sm" w="sm" type="none"/>
          </a:ln>
        </p:spPr>
      </p:cxnSp>
      <p:sp>
        <p:nvSpPr>
          <p:cNvPr id="954" name="Google Shape;954;p43"/>
          <p:cNvSpPr txBox="1"/>
          <p:nvPr/>
        </p:nvSpPr>
        <p:spPr>
          <a:xfrm>
            <a:off x="2925513" y="569400"/>
            <a:ext cx="1908000" cy="11853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300"/>
              <a:buFont typeface="Arial"/>
              <a:buNone/>
            </a:pPr>
            <a:r>
              <a:rPr b="0" i="0" lang="en-GB" sz="1300" u="sng" cap="none" strike="noStrike">
                <a:solidFill>
                  <a:srgbClr val="000000"/>
                </a:solidFill>
                <a:latin typeface="Roboto"/>
                <a:ea typeface="Roboto"/>
                <a:cs typeface="Roboto"/>
                <a:sym typeface="Roboto"/>
              </a:rPr>
              <a:t>Calculation:</a:t>
            </a:r>
            <a:endParaRPr b="0" i="0" sz="1300" u="none"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300"/>
              <a:buFont typeface="Arial"/>
              <a:buNone/>
            </a:pPr>
            <a:r>
              <a:rPr b="0" i="0" lang="en-GB" sz="1300" u="none" cap="none" strike="noStrike">
                <a:solidFill>
                  <a:srgbClr val="000000"/>
                </a:solidFill>
                <a:latin typeface="Roboto"/>
                <a:ea typeface="Roboto"/>
                <a:cs typeface="Roboto"/>
                <a:sym typeface="Roboto"/>
              </a:rPr>
              <a:t>There are 20 apples altogether. They are put in bags 5 bags. How many bags are there?</a:t>
            </a:r>
            <a:endParaRPr b="0" i="0" sz="1300" u="none" cap="none" strike="noStrike">
              <a:solidFill>
                <a:srgbClr val="000000"/>
              </a:solidFill>
              <a:latin typeface="Roboto"/>
              <a:ea typeface="Roboto"/>
              <a:cs typeface="Roboto"/>
              <a:sym typeface="Roboto"/>
            </a:endParaRPr>
          </a:p>
        </p:txBody>
      </p:sp>
      <p:cxnSp>
        <p:nvCxnSpPr>
          <p:cNvPr id="955" name="Google Shape;955;p43"/>
          <p:cNvCxnSpPr/>
          <p:nvPr/>
        </p:nvCxnSpPr>
        <p:spPr>
          <a:xfrm flipH="1">
            <a:off x="7517488" y="1461775"/>
            <a:ext cx="3600" cy="279000"/>
          </a:xfrm>
          <a:prstGeom prst="straightConnector1">
            <a:avLst/>
          </a:prstGeom>
          <a:noFill/>
          <a:ln cap="flat" cmpd="sng" w="9525">
            <a:solidFill>
              <a:schemeClr val="dk2"/>
            </a:solidFill>
            <a:prstDash val="solid"/>
            <a:round/>
            <a:headEnd len="sm" w="sm" type="none"/>
            <a:tailEnd len="med" w="med" type="triangle"/>
          </a:ln>
        </p:spPr>
      </p:cxnSp>
      <p:sp>
        <p:nvSpPr>
          <p:cNvPr id="956" name="Google Shape;956;p43"/>
          <p:cNvSpPr/>
          <p:nvPr/>
        </p:nvSpPr>
        <p:spPr>
          <a:xfrm>
            <a:off x="6052950" y="2231500"/>
            <a:ext cx="753300" cy="3003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57" name="Google Shape;957;p43"/>
          <p:cNvSpPr/>
          <p:nvPr/>
        </p:nvSpPr>
        <p:spPr>
          <a:xfrm>
            <a:off x="8313200" y="2318425"/>
            <a:ext cx="717300" cy="1695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58" name="Google Shape;958;p43"/>
          <p:cNvSpPr/>
          <p:nvPr/>
        </p:nvSpPr>
        <p:spPr>
          <a:xfrm>
            <a:off x="4621500" y="4341425"/>
            <a:ext cx="965100" cy="4044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59" name="Google Shape;959;p43"/>
          <p:cNvSpPr/>
          <p:nvPr/>
        </p:nvSpPr>
        <p:spPr>
          <a:xfrm>
            <a:off x="7551817" y="1464251"/>
            <a:ext cx="496800" cy="2418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60" name="Google Shape;960;p43"/>
          <p:cNvSpPr/>
          <p:nvPr/>
        </p:nvSpPr>
        <p:spPr>
          <a:xfrm>
            <a:off x="7714347" y="1496426"/>
            <a:ext cx="530400" cy="2097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961" name="Google Shape;961;p43"/>
          <p:cNvCxnSpPr/>
          <p:nvPr/>
        </p:nvCxnSpPr>
        <p:spPr>
          <a:xfrm flipH="1">
            <a:off x="7471101" y="2669075"/>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962" name="Google Shape;962;p43"/>
          <p:cNvCxnSpPr/>
          <p:nvPr/>
        </p:nvCxnSpPr>
        <p:spPr>
          <a:xfrm flipH="1">
            <a:off x="7471088" y="3568575"/>
            <a:ext cx="3600" cy="279000"/>
          </a:xfrm>
          <a:prstGeom prst="straightConnector1">
            <a:avLst/>
          </a:prstGeom>
          <a:noFill/>
          <a:ln cap="flat" cmpd="sng" w="9525">
            <a:solidFill>
              <a:schemeClr val="dk2"/>
            </a:solidFill>
            <a:prstDash val="solid"/>
            <a:round/>
            <a:headEnd len="sm" w="sm" type="none"/>
            <a:tailEnd len="med" w="med" type="triangle"/>
          </a:ln>
        </p:spPr>
      </p:cxnSp>
      <p:pic>
        <p:nvPicPr>
          <p:cNvPr id="963" name="Google Shape;963;p43"/>
          <p:cNvPicPr preferRelativeResize="0"/>
          <p:nvPr/>
        </p:nvPicPr>
        <p:blipFill rotWithShape="1">
          <a:blip r:embed="rId3">
            <a:alphaModFix/>
          </a:blip>
          <a:srcRect b="11901" l="74131" r="13550" t="30123"/>
          <a:stretch/>
        </p:blipFill>
        <p:spPr>
          <a:xfrm>
            <a:off x="0" y="597800"/>
            <a:ext cx="2046849" cy="4506603"/>
          </a:xfrm>
          <a:prstGeom prst="rect">
            <a:avLst/>
          </a:prstGeom>
          <a:noFill/>
          <a:ln>
            <a:noFill/>
          </a:ln>
        </p:spPr>
      </p:pic>
      <p:pic>
        <p:nvPicPr>
          <p:cNvPr id="964" name="Google Shape;964;p43"/>
          <p:cNvPicPr preferRelativeResize="0"/>
          <p:nvPr/>
        </p:nvPicPr>
        <p:blipFill rotWithShape="1">
          <a:blip r:embed="rId3">
            <a:alphaModFix/>
          </a:blip>
          <a:srcRect b="63975" l="39169" r="29477" t="30270"/>
          <a:stretch/>
        </p:blipFill>
        <p:spPr>
          <a:xfrm>
            <a:off x="0" y="132550"/>
            <a:ext cx="2046849" cy="300300"/>
          </a:xfrm>
          <a:prstGeom prst="rect">
            <a:avLst/>
          </a:prstGeom>
          <a:noFill/>
          <a:ln>
            <a:noFill/>
          </a:ln>
        </p:spPr>
      </p:pic>
      <p:pic>
        <p:nvPicPr>
          <p:cNvPr id="965" name="Google Shape;965;p43"/>
          <p:cNvPicPr preferRelativeResize="0"/>
          <p:nvPr/>
        </p:nvPicPr>
        <p:blipFill rotWithShape="1">
          <a:blip r:embed="rId3">
            <a:alphaModFix/>
          </a:blip>
          <a:srcRect b="41238" l="35099" r="54984" t="35937"/>
          <a:stretch/>
        </p:blipFill>
        <p:spPr>
          <a:xfrm>
            <a:off x="2127651" y="3285050"/>
            <a:ext cx="1489725" cy="1604001"/>
          </a:xfrm>
          <a:prstGeom prst="rect">
            <a:avLst/>
          </a:prstGeom>
          <a:noFill/>
          <a:ln>
            <a:noFill/>
          </a:ln>
        </p:spPr>
      </p:pic>
      <p:pic>
        <p:nvPicPr>
          <p:cNvPr id="966" name="Google Shape;966;p43"/>
          <p:cNvPicPr preferRelativeResize="0"/>
          <p:nvPr/>
        </p:nvPicPr>
        <p:blipFill rotWithShape="1">
          <a:blip r:embed="rId3">
            <a:alphaModFix/>
          </a:blip>
          <a:srcRect b="12976" l="35951" r="50998" t="66734"/>
          <a:stretch/>
        </p:blipFill>
        <p:spPr>
          <a:xfrm>
            <a:off x="6877688" y="630675"/>
            <a:ext cx="1190408" cy="865749"/>
          </a:xfrm>
          <a:prstGeom prst="rect">
            <a:avLst/>
          </a:prstGeom>
          <a:noFill/>
          <a:ln>
            <a:noFill/>
          </a:ln>
        </p:spPr>
      </p:pic>
      <p:pic>
        <p:nvPicPr>
          <p:cNvPr id="967" name="Google Shape;967;p43"/>
          <p:cNvPicPr preferRelativeResize="0"/>
          <p:nvPr/>
        </p:nvPicPr>
        <p:blipFill rotWithShape="1">
          <a:blip r:embed="rId3">
            <a:alphaModFix/>
          </a:blip>
          <a:srcRect b="12259" l="51463" r="40165" t="75421"/>
          <a:stretch/>
        </p:blipFill>
        <p:spPr>
          <a:xfrm>
            <a:off x="6890438" y="1789363"/>
            <a:ext cx="1257724" cy="865749"/>
          </a:xfrm>
          <a:prstGeom prst="rect">
            <a:avLst/>
          </a:prstGeom>
          <a:noFill/>
          <a:ln>
            <a:noFill/>
          </a:ln>
        </p:spPr>
      </p:pic>
      <p:pic>
        <p:nvPicPr>
          <p:cNvPr id="968" name="Google Shape;968;p43"/>
          <p:cNvPicPr preferRelativeResize="0"/>
          <p:nvPr/>
        </p:nvPicPr>
        <p:blipFill rotWithShape="1">
          <a:blip r:embed="rId3">
            <a:alphaModFix/>
          </a:blip>
          <a:srcRect b="25285" l="51293" r="29080" t="66612"/>
          <a:stretch/>
        </p:blipFill>
        <p:spPr>
          <a:xfrm>
            <a:off x="5998588" y="2973625"/>
            <a:ext cx="2948624" cy="569401"/>
          </a:xfrm>
          <a:prstGeom prst="rect">
            <a:avLst/>
          </a:prstGeom>
          <a:noFill/>
          <a:ln>
            <a:noFill/>
          </a:ln>
        </p:spPr>
      </p:pic>
      <p:pic>
        <p:nvPicPr>
          <p:cNvPr id="969" name="Google Shape;969;p43"/>
          <p:cNvPicPr preferRelativeResize="0"/>
          <p:nvPr/>
        </p:nvPicPr>
        <p:blipFill rotWithShape="1">
          <a:blip r:embed="rId3">
            <a:alphaModFix/>
          </a:blip>
          <a:srcRect b="43210" l="48246" r="27517" t="49906"/>
          <a:stretch/>
        </p:blipFill>
        <p:spPr>
          <a:xfrm>
            <a:off x="6144338" y="3873125"/>
            <a:ext cx="2749925" cy="483775"/>
          </a:xfrm>
          <a:prstGeom prst="rect">
            <a:avLst/>
          </a:prstGeom>
          <a:noFill/>
          <a:ln>
            <a:noFill/>
          </a:ln>
        </p:spPr>
      </p:pic>
      <p:pic>
        <p:nvPicPr>
          <p:cNvPr id="970" name="Google Shape;970;p43"/>
          <p:cNvPicPr preferRelativeResize="0"/>
          <p:nvPr/>
        </p:nvPicPr>
        <p:blipFill rotWithShape="1">
          <a:blip r:embed="rId3">
            <a:alphaModFix/>
          </a:blip>
          <a:srcRect b="15124" l="62779" r="29297" t="77991"/>
          <a:stretch/>
        </p:blipFill>
        <p:spPr>
          <a:xfrm>
            <a:off x="7054351" y="4620626"/>
            <a:ext cx="1190401" cy="483775"/>
          </a:xfrm>
          <a:prstGeom prst="rect">
            <a:avLst/>
          </a:prstGeom>
          <a:noFill/>
          <a:ln>
            <a:noFill/>
          </a:ln>
        </p:spPr>
      </p:pic>
      <p:cxnSp>
        <p:nvCxnSpPr>
          <p:cNvPr id="971" name="Google Shape;971;p43"/>
          <p:cNvCxnSpPr/>
          <p:nvPr/>
        </p:nvCxnSpPr>
        <p:spPr>
          <a:xfrm flipH="1">
            <a:off x="7517501" y="4404125"/>
            <a:ext cx="3600" cy="279000"/>
          </a:xfrm>
          <a:prstGeom prst="straightConnector1">
            <a:avLst/>
          </a:prstGeom>
          <a:noFill/>
          <a:ln cap="flat" cmpd="sng" w="9525">
            <a:solidFill>
              <a:schemeClr val="dk2"/>
            </a:solidFill>
            <a:prstDash val="solid"/>
            <a:round/>
            <a:headEnd len="sm" w="sm" type="none"/>
            <a:tailEnd len="med" w="med" type="triangle"/>
          </a:ln>
        </p:spPr>
      </p:cxnSp>
      <p:pic>
        <p:nvPicPr>
          <p:cNvPr id="972" name="Google Shape;972;p43"/>
          <p:cNvPicPr preferRelativeResize="0"/>
          <p:nvPr/>
        </p:nvPicPr>
        <p:blipFill rotWithShape="1">
          <a:blip r:embed="rId3">
            <a:alphaModFix/>
          </a:blip>
          <a:srcRect b="12259" l="51463" r="40165" t="75421"/>
          <a:stretch/>
        </p:blipFill>
        <p:spPr>
          <a:xfrm>
            <a:off x="3250649" y="1874807"/>
            <a:ext cx="2027151" cy="1395341"/>
          </a:xfrm>
          <a:prstGeom prst="rect">
            <a:avLst/>
          </a:prstGeom>
          <a:noFill/>
          <a:ln>
            <a:noFill/>
          </a:ln>
        </p:spPr>
      </p:pic>
      <p:sp>
        <p:nvSpPr>
          <p:cNvPr id="973" name="Google Shape;973;p43"/>
          <p:cNvSpPr/>
          <p:nvPr/>
        </p:nvSpPr>
        <p:spPr>
          <a:xfrm>
            <a:off x="3250600" y="1898525"/>
            <a:ext cx="425250" cy="1395360"/>
          </a:xfrm>
          <a:prstGeom prst="flowChartTerminator">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74" name="Google Shape;974;p43"/>
          <p:cNvSpPr/>
          <p:nvPr/>
        </p:nvSpPr>
        <p:spPr>
          <a:xfrm>
            <a:off x="3666887" y="1874075"/>
            <a:ext cx="425250" cy="1395360"/>
          </a:xfrm>
          <a:prstGeom prst="flowChartTerminator">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75" name="Google Shape;975;p43"/>
          <p:cNvSpPr/>
          <p:nvPr/>
        </p:nvSpPr>
        <p:spPr>
          <a:xfrm>
            <a:off x="4051600" y="1874075"/>
            <a:ext cx="425250" cy="1395360"/>
          </a:xfrm>
          <a:prstGeom prst="flowChartTerminator">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76" name="Google Shape;976;p43"/>
          <p:cNvSpPr/>
          <p:nvPr/>
        </p:nvSpPr>
        <p:spPr>
          <a:xfrm>
            <a:off x="4481387" y="1874075"/>
            <a:ext cx="425250" cy="1395360"/>
          </a:xfrm>
          <a:prstGeom prst="flowChartTerminator">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77" name="Google Shape;977;p43"/>
          <p:cNvSpPr/>
          <p:nvPr/>
        </p:nvSpPr>
        <p:spPr>
          <a:xfrm>
            <a:off x="4881887" y="1898525"/>
            <a:ext cx="425250" cy="1395360"/>
          </a:xfrm>
          <a:prstGeom prst="flowChartTerminator">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1" name="Shape 981"/>
        <p:cNvGrpSpPr/>
        <p:nvPr/>
      </p:nvGrpSpPr>
      <p:grpSpPr>
        <a:xfrm>
          <a:off x="0" y="0"/>
          <a:ext cx="0" cy="0"/>
          <a:chOff x="0" y="0"/>
          <a:chExt cx="0" cy="0"/>
        </a:xfrm>
      </p:grpSpPr>
      <p:cxnSp>
        <p:nvCxnSpPr>
          <p:cNvPr id="982" name="Google Shape;982;p44"/>
          <p:cNvCxnSpPr/>
          <p:nvPr/>
        </p:nvCxnSpPr>
        <p:spPr>
          <a:xfrm>
            <a:off x="2550" y="567300"/>
            <a:ext cx="9138900" cy="15600"/>
          </a:xfrm>
          <a:prstGeom prst="straightConnector1">
            <a:avLst/>
          </a:prstGeom>
          <a:noFill/>
          <a:ln cap="flat" cmpd="sng" w="9525">
            <a:solidFill>
              <a:schemeClr val="dk2"/>
            </a:solidFill>
            <a:prstDash val="solid"/>
            <a:round/>
            <a:headEnd len="sm" w="sm" type="none"/>
            <a:tailEnd len="sm" w="sm" type="none"/>
          </a:ln>
        </p:spPr>
      </p:cxnSp>
      <p:cxnSp>
        <p:nvCxnSpPr>
          <p:cNvPr id="983" name="Google Shape;983;p44"/>
          <p:cNvCxnSpPr/>
          <p:nvPr/>
        </p:nvCxnSpPr>
        <p:spPr>
          <a:xfrm>
            <a:off x="5712175" y="-15750"/>
            <a:ext cx="31500" cy="5175000"/>
          </a:xfrm>
          <a:prstGeom prst="straightConnector1">
            <a:avLst/>
          </a:prstGeom>
          <a:noFill/>
          <a:ln cap="flat" cmpd="sng" w="9525">
            <a:solidFill>
              <a:schemeClr val="dk2"/>
            </a:solidFill>
            <a:prstDash val="solid"/>
            <a:round/>
            <a:headEnd len="sm" w="sm" type="none"/>
            <a:tailEnd len="sm" w="sm" type="none"/>
          </a:ln>
        </p:spPr>
      </p:cxnSp>
      <p:sp>
        <p:nvSpPr>
          <p:cNvPr id="984" name="Google Shape;984;p44"/>
          <p:cNvSpPr txBox="1"/>
          <p:nvPr/>
        </p:nvSpPr>
        <p:spPr>
          <a:xfrm>
            <a:off x="2801300" y="0"/>
            <a:ext cx="24765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Representation</a:t>
            </a:r>
            <a:endParaRPr b="0" i="0" sz="2800" u="none" cap="none" strike="noStrike">
              <a:solidFill>
                <a:srgbClr val="000000"/>
              </a:solidFill>
              <a:latin typeface="Roboto"/>
              <a:ea typeface="Roboto"/>
              <a:cs typeface="Roboto"/>
              <a:sym typeface="Roboto"/>
            </a:endParaRPr>
          </a:p>
        </p:txBody>
      </p:sp>
      <p:sp>
        <p:nvSpPr>
          <p:cNvPr id="985" name="Google Shape;985;p44"/>
          <p:cNvSpPr txBox="1"/>
          <p:nvPr/>
        </p:nvSpPr>
        <p:spPr>
          <a:xfrm>
            <a:off x="6467800" y="0"/>
            <a:ext cx="30000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Methodology</a:t>
            </a:r>
            <a:endParaRPr b="0" i="0" sz="1400" u="none" cap="none" strike="noStrike">
              <a:solidFill>
                <a:srgbClr val="000000"/>
              </a:solidFill>
              <a:latin typeface="Arial"/>
              <a:ea typeface="Arial"/>
              <a:cs typeface="Arial"/>
              <a:sym typeface="Arial"/>
            </a:endParaRPr>
          </a:p>
        </p:txBody>
      </p:sp>
      <p:cxnSp>
        <p:nvCxnSpPr>
          <p:cNvPr id="986" name="Google Shape;986;p44"/>
          <p:cNvCxnSpPr/>
          <p:nvPr/>
        </p:nvCxnSpPr>
        <p:spPr>
          <a:xfrm rot="10800000">
            <a:off x="2046850" y="-3500"/>
            <a:ext cx="7200" cy="572400"/>
          </a:xfrm>
          <a:prstGeom prst="straightConnector1">
            <a:avLst/>
          </a:prstGeom>
          <a:noFill/>
          <a:ln cap="flat" cmpd="sng" w="9525">
            <a:solidFill>
              <a:schemeClr val="dk2"/>
            </a:solidFill>
            <a:prstDash val="solid"/>
            <a:round/>
            <a:headEnd len="sm" w="sm" type="none"/>
            <a:tailEnd len="sm" w="sm" type="none"/>
          </a:ln>
        </p:spPr>
      </p:cxnSp>
      <p:sp>
        <p:nvSpPr>
          <p:cNvPr id="987" name="Google Shape;987;p44"/>
          <p:cNvSpPr txBox="1"/>
          <p:nvPr/>
        </p:nvSpPr>
        <p:spPr>
          <a:xfrm>
            <a:off x="2589076" y="597788"/>
            <a:ext cx="2580900" cy="6156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sng" cap="none" strike="noStrike">
                <a:solidFill>
                  <a:srgbClr val="000000"/>
                </a:solidFill>
                <a:latin typeface="Roboto"/>
                <a:ea typeface="Roboto"/>
                <a:cs typeface="Roboto"/>
                <a:sym typeface="Roboto"/>
              </a:rPr>
              <a:t>Calculation:</a:t>
            </a:r>
            <a:endParaRPr b="0" i="0" sz="1400" u="none"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48 divided by 2 = 24</a:t>
            </a:r>
            <a:endParaRPr b="0" i="0" sz="1400" u="none" cap="none" strike="noStrike">
              <a:solidFill>
                <a:srgbClr val="000000"/>
              </a:solidFill>
              <a:latin typeface="Roboto"/>
              <a:ea typeface="Roboto"/>
              <a:cs typeface="Roboto"/>
              <a:sym typeface="Roboto"/>
            </a:endParaRPr>
          </a:p>
        </p:txBody>
      </p:sp>
      <p:sp>
        <p:nvSpPr>
          <p:cNvPr id="988" name="Google Shape;988;p44"/>
          <p:cNvSpPr/>
          <p:nvPr/>
        </p:nvSpPr>
        <p:spPr>
          <a:xfrm>
            <a:off x="6052950" y="2231500"/>
            <a:ext cx="753300" cy="3003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89" name="Google Shape;989;p44"/>
          <p:cNvSpPr/>
          <p:nvPr/>
        </p:nvSpPr>
        <p:spPr>
          <a:xfrm>
            <a:off x="8313200" y="2318425"/>
            <a:ext cx="717300" cy="1695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90" name="Google Shape;990;p44"/>
          <p:cNvSpPr/>
          <p:nvPr/>
        </p:nvSpPr>
        <p:spPr>
          <a:xfrm>
            <a:off x="7714347" y="1496426"/>
            <a:ext cx="530400" cy="2097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991" name="Google Shape;991;p44"/>
          <p:cNvCxnSpPr/>
          <p:nvPr/>
        </p:nvCxnSpPr>
        <p:spPr>
          <a:xfrm flipH="1">
            <a:off x="7517501" y="1821513"/>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992" name="Google Shape;992;p44"/>
          <p:cNvCxnSpPr/>
          <p:nvPr/>
        </p:nvCxnSpPr>
        <p:spPr>
          <a:xfrm flipH="1">
            <a:off x="7471088" y="2973888"/>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993" name="Google Shape;993;p44"/>
          <p:cNvCxnSpPr/>
          <p:nvPr/>
        </p:nvCxnSpPr>
        <p:spPr>
          <a:xfrm flipH="1">
            <a:off x="7517501" y="4404125"/>
            <a:ext cx="3600" cy="279000"/>
          </a:xfrm>
          <a:prstGeom prst="straightConnector1">
            <a:avLst/>
          </a:prstGeom>
          <a:noFill/>
          <a:ln cap="flat" cmpd="sng" w="9525">
            <a:solidFill>
              <a:schemeClr val="dk2"/>
            </a:solidFill>
            <a:prstDash val="solid"/>
            <a:round/>
            <a:headEnd len="sm" w="sm" type="none"/>
            <a:tailEnd len="med" w="med" type="triangle"/>
          </a:ln>
        </p:spPr>
      </p:cxnSp>
      <p:pic>
        <p:nvPicPr>
          <p:cNvPr id="994" name="Google Shape;994;p44"/>
          <p:cNvPicPr preferRelativeResize="0"/>
          <p:nvPr/>
        </p:nvPicPr>
        <p:blipFill rotWithShape="1">
          <a:blip r:embed="rId3">
            <a:alphaModFix/>
          </a:blip>
          <a:srcRect b="11751" l="74389" r="13322" t="30587"/>
          <a:stretch/>
        </p:blipFill>
        <p:spPr>
          <a:xfrm>
            <a:off x="0" y="597800"/>
            <a:ext cx="2054051" cy="4506599"/>
          </a:xfrm>
          <a:prstGeom prst="rect">
            <a:avLst/>
          </a:prstGeom>
          <a:noFill/>
          <a:ln>
            <a:noFill/>
          </a:ln>
        </p:spPr>
      </p:pic>
      <p:pic>
        <p:nvPicPr>
          <p:cNvPr id="995" name="Google Shape;995;p44"/>
          <p:cNvPicPr preferRelativeResize="0"/>
          <p:nvPr/>
        </p:nvPicPr>
        <p:blipFill rotWithShape="1">
          <a:blip r:embed="rId3">
            <a:alphaModFix/>
          </a:blip>
          <a:srcRect b="63702" l="37955" r="28996" t="30543"/>
          <a:stretch/>
        </p:blipFill>
        <p:spPr>
          <a:xfrm>
            <a:off x="0" y="132550"/>
            <a:ext cx="2046849" cy="300300"/>
          </a:xfrm>
          <a:prstGeom prst="rect">
            <a:avLst/>
          </a:prstGeom>
          <a:noFill/>
          <a:ln>
            <a:noFill/>
          </a:ln>
        </p:spPr>
      </p:pic>
      <p:pic>
        <p:nvPicPr>
          <p:cNvPr id="996" name="Google Shape;996;p44"/>
          <p:cNvPicPr preferRelativeResize="0"/>
          <p:nvPr/>
        </p:nvPicPr>
        <p:blipFill rotWithShape="1">
          <a:blip r:embed="rId3">
            <a:alphaModFix/>
          </a:blip>
          <a:srcRect b="15812" l="36947" r="52836" t="59144"/>
          <a:stretch/>
        </p:blipFill>
        <p:spPr>
          <a:xfrm>
            <a:off x="7031600" y="3322562"/>
            <a:ext cx="882600" cy="1011924"/>
          </a:xfrm>
          <a:prstGeom prst="rect">
            <a:avLst/>
          </a:prstGeom>
          <a:noFill/>
          <a:ln>
            <a:noFill/>
          </a:ln>
        </p:spPr>
      </p:pic>
      <p:pic>
        <p:nvPicPr>
          <p:cNvPr id="997" name="Google Shape;997;p44"/>
          <p:cNvPicPr preferRelativeResize="0"/>
          <p:nvPr/>
        </p:nvPicPr>
        <p:blipFill rotWithShape="1">
          <a:blip r:embed="rId3">
            <a:alphaModFix/>
          </a:blip>
          <a:srcRect b="47284" l="36548" r="46272" t="38315"/>
          <a:stretch/>
        </p:blipFill>
        <p:spPr>
          <a:xfrm>
            <a:off x="6734262" y="2292410"/>
            <a:ext cx="1570080" cy="615600"/>
          </a:xfrm>
          <a:prstGeom prst="rect">
            <a:avLst/>
          </a:prstGeom>
          <a:noFill/>
          <a:ln>
            <a:noFill/>
          </a:ln>
        </p:spPr>
      </p:pic>
      <p:pic>
        <p:nvPicPr>
          <p:cNvPr id="998" name="Google Shape;998;p44"/>
          <p:cNvPicPr preferRelativeResize="0"/>
          <p:nvPr/>
        </p:nvPicPr>
        <p:blipFill rotWithShape="1">
          <a:blip r:embed="rId3">
            <a:alphaModFix/>
          </a:blip>
          <a:srcRect b="33420" l="48476" r="37188" t="59696"/>
          <a:stretch/>
        </p:blipFill>
        <p:spPr>
          <a:xfrm>
            <a:off x="6594962" y="4730350"/>
            <a:ext cx="1848700" cy="415265"/>
          </a:xfrm>
          <a:prstGeom prst="rect">
            <a:avLst/>
          </a:prstGeom>
          <a:noFill/>
          <a:ln>
            <a:noFill/>
          </a:ln>
        </p:spPr>
      </p:pic>
      <p:pic>
        <p:nvPicPr>
          <p:cNvPr id="999" name="Google Shape;999;p44"/>
          <p:cNvPicPr preferRelativeResize="0"/>
          <p:nvPr/>
        </p:nvPicPr>
        <p:blipFill rotWithShape="1">
          <a:blip r:embed="rId3">
            <a:alphaModFix/>
          </a:blip>
          <a:srcRect b="44744" l="53922" r="26109" t="36130"/>
          <a:stretch/>
        </p:blipFill>
        <p:spPr>
          <a:xfrm>
            <a:off x="7474700" y="823250"/>
            <a:ext cx="1502600" cy="673175"/>
          </a:xfrm>
          <a:prstGeom prst="rect">
            <a:avLst/>
          </a:prstGeom>
          <a:noFill/>
          <a:ln>
            <a:noFill/>
          </a:ln>
        </p:spPr>
      </p:pic>
      <p:pic>
        <p:nvPicPr>
          <p:cNvPr id="1000" name="Google Shape;1000;p44"/>
          <p:cNvPicPr preferRelativeResize="0"/>
          <p:nvPr/>
        </p:nvPicPr>
        <p:blipFill rotWithShape="1">
          <a:blip r:embed="rId3">
            <a:alphaModFix/>
          </a:blip>
          <a:srcRect b="15325" l="51669" r="27754" t="67102"/>
          <a:stretch/>
        </p:blipFill>
        <p:spPr>
          <a:xfrm>
            <a:off x="5970351" y="873637"/>
            <a:ext cx="1432818" cy="572400"/>
          </a:xfrm>
          <a:prstGeom prst="rect">
            <a:avLst/>
          </a:prstGeom>
          <a:noFill/>
          <a:ln>
            <a:noFill/>
          </a:ln>
        </p:spPr>
      </p:pic>
      <p:sp>
        <p:nvSpPr>
          <p:cNvPr id="1001" name="Google Shape;1001;p44"/>
          <p:cNvSpPr txBox="1"/>
          <p:nvPr/>
        </p:nvSpPr>
        <p:spPr>
          <a:xfrm>
            <a:off x="2383250" y="2033175"/>
            <a:ext cx="659700" cy="4548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Roboto"/>
              <a:ea typeface="Roboto"/>
              <a:cs typeface="Roboto"/>
              <a:sym typeface="Roboto"/>
            </a:endParaRPr>
          </a:p>
        </p:txBody>
      </p:sp>
      <p:sp>
        <p:nvSpPr>
          <p:cNvPr id="1002" name="Google Shape;1002;p44"/>
          <p:cNvSpPr txBox="1"/>
          <p:nvPr/>
        </p:nvSpPr>
        <p:spPr>
          <a:xfrm>
            <a:off x="2692925" y="2046625"/>
            <a:ext cx="1238700" cy="400200"/>
          </a:xfrm>
          <a:prstGeom prst="rect">
            <a:avLst/>
          </a:prstGeom>
          <a:noFill/>
          <a:ln cap="flat" cmpd="sng" w="9525">
            <a:solidFill>
              <a:schemeClr val="dk2"/>
            </a:solidFill>
            <a:prstDash val="solid"/>
            <a:round/>
            <a:headEnd len="sm" w="sm" type="none"/>
            <a:tailEnd len="sm" w="sm" type="none"/>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a:t>
            </a:r>
            <a:endParaRPr b="0" i="0" sz="1400" u="none" cap="none" strike="noStrike">
              <a:solidFill>
                <a:srgbClr val="000000"/>
              </a:solidFill>
              <a:latin typeface="Roboto"/>
              <a:ea typeface="Roboto"/>
              <a:cs typeface="Roboto"/>
              <a:sym typeface="Roboto"/>
            </a:endParaRPr>
          </a:p>
        </p:txBody>
      </p:sp>
      <p:sp>
        <p:nvSpPr>
          <p:cNvPr id="1003" name="Google Shape;1003;p44"/>
          <p:cNvSpPr txBox="1"/>
          <p:nvPr/>
        </p:nvSpPr>
        <p:spPr>
          <a:xfrm>
            <a:off x="4039100" y="2046625"/>
            <a:ext cx="1238700" cy="400200"/>
          </a:xfrm>
          <a:prstGeom prst="rect">
            <a:avLst/>
          </a:prstGeom>
          <a:noFill/>
          <a:ln cap="flat" cmpd="sng" w="9525">
            <a:solidFill>
              <a:schemeClr val="dk2"/>
            </a:solidFill>
            <a:prstDash val="solid"/>
            <a:round/>
            <a:headEnd len="sm" w="sm" type="none"/>
            <a:tailEnd len="sm" w="sm" type="none"/>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a:t>
            </a:r>
            <a:endParaRPr b="0" i="0" sz="1400" u="none" cap="none" strike="noStrike">
              <a:solidFill>
                <a:srgbClr val="000000"/>
              </a:solidFill>
              <a:latin typeface="Roboto"/>
              <a:ea typeface="Roboto"/>
              <a:cs typeface="Roboto"/>
              <a:sym typeface="Roboto"/>
            </a:endParaRPr>
          </a:p>
        </p:txBody>
      </p:sp>
      <p:sp>
        <p:nvSpPr>
          <p:cNvPr id="1004" name="Google Shape;1004;p44"/>
          <p:cNvSpPr txBox="1"/>
          <p:nvPr/>
        </p:nvSpPr>
        <p:spPr>
          <a:xfrm>
            <a:off x="3392850" y="1213400"/>
            <a:ext cx="1238700" cy="400200"/>
          </a:xfrm>
          <a:prstGeom prst="rect">
            <a:avLst/>
          </a:prstGeom>
          <a:noFill/>
          <a:ln cap="flat" cmpd="sng" w="9525">
            <a:solidFill>
              <a:schemeClr val="dk2"/>
            </a:solidFill>
            <a:prstDash val="solid"/>
            <a:round/>
            <a:headEnd len="sm" w="sm" type="none"/>
            <a:tailEnd len="sm" w="sm" type="none"/>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48</a:t>
            </a:r>
            <a:endParaRPr b="0" i="0" sz="1400" u="none" cap="none" strike="noStrike">
              <a:solidFill>
                <a:srgbClr val="000000"/>
              </a:solidFill>
              <a:latin typeface="Roboto"/>
              <a:ea typeface="Roboto"/>
              <a:cs typeface="Roboto"/>
              <a:sym typeface="Roboto"/>
            </a:endParaRPr>
          </a:p>
        </p:txBody>
      </p:sp>
      <p:cxnSp>
        <p:nvCxnSpPr>
          <p:cNvPr id="1005" name="Google Shape;1005;p44"/>
          <p:cNvCxnSpPr>
            <a:stCxn id="1004" idx="2"/>
          </p:cNvCxnSpPr>
          <p:nvPr/>
        </p:nvCxnSpPr>
        <p:spPr>
          <a:xfrm flipH="1">
            <a:off x="3662400" y="1613600"/>
            <a:ext cx="349800" cy="352200"/>
          </a:xfrm>
          <a:prstGeom prst="straightConnector1">
            <a:avLst/>
          </a:prstGeom>
          <a:noFill/>
          <a:ln cap="flat" cmpd="sng" w="9525">
            <a:solidFill>
              <a:schemeClr val="dk2"/>
            </a:solidFill>
            <a:prstDash val="solid"/>
            <a:round/>
            <a:headEnd len="sm" w="sm" type="none"/>
            <a:tailEnd len="med" w="med" type="triangle"/>
          </a:ln>
        </p:spPr>
      </p:cxnSp>
      <p:cxnSp>
        <p:nvCxnSpPr>
          <p:cNvPr id="1006" name="Google Shape;1006;p44"/>
          <p:cNvCxnSpPr/>
          <p:nvPr/>
        </p:nvCxnSpPr>
        <p:spPr>
          <a:xfrm>
            <a:off x="4160600" y="1659713"/>
            <a:ext cx="165900" cy="340800"/>
          </a:xfrm>
          <a:prstGeom prst="straightConnector1">
            <a:avLst/>
          </a:prstGeom>
          <a:noFill/>
          <a:ln cap="flat" cmpd="sng" w="9525">
            <a:solidFill>
              <a:schemeClr val="dk2"/>
            </a:solidFill>
            <a:prstDash val="solid"/>
            <a:round/>
            <a:headEnd len="sm" w="sm" type="none"/>
            <a:tailEnd len="med" w="med" type="triangle"/>
          </a:ln>
        </p:spPr>
      </p:cxnSp>
      <p:pic>
        <p:nvPicPr>
          <p:cNvPr id="1007" name="Google Shape;1007;p44"/>
          <p:cNvPicPr preferRelativeResize="0"/>
          <p:nvPr/>
        </p:nvPicPr>
        <p:blipFill rotWithShape="1">
          <a:blip r:embed="rId3">
            <a:alphaModFix/>
          </a:blip>
          <a:srcRect b="15812" l="36947" r="52836" t="59144"/>
          <a:stretch/>
        </p:blipFill>
        <p:spPr>
          <a:xfrm>
            <a:off x="3052250" y="2879840"/>
            <a:ext cx="1570101" cy="1800163"/>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1" name="Shape 1011"/>
        <p:cNvGrpSpPr/>
        <p:nvPr/>
      </p:nvGrpSpPr>
      <p:grpSpPr>
        <a:xfrm>
          <a:off x="0" y="0"/>
          <a:ext cx="0" cy="0"/>
          <a:chOff x="0" y="0"/>
          <a:chExt cx="0" cy="0"/>
        </a:xfrm>
      </p:grpSpPr>
      <p:cxnSp>
        <p:nvCxnSpPr>
          <p:cNvPr id="1012" name="Google Shape;1012;p45"/>
          <p:cNvCxnSpPr/>
          <p:nvPr/>
        </p:nvCxnSpPr>
        <p:spPr>
          <a:xfrm>
            <a:off x="2550" y="567300"/>
            <a:ext cx="9138900" cy="15600"/>
          </a:xfrm>
          <a:prstGeom prst="straightConnector1">
            <a:avLst/>
          </a:prstGeom>
          <a:noFill/>
          <a:ln cap="flat" cmpd="sng" w="9525">
            <a:solidFill>
              <a:schemeClr val="dk2"/>
            </a:solidFill>
            <a:prstDash val="solid"/>
            <a:round/>
            <a:headEnd len="sm" w="sm" type="none"/>
            <a:tailEnd len="sm" w="sm" type="none"/>
          </a:ln>
        </p:spPr>
      </p:cxnSp>
      <p:cxnSp>
        <p:nvCxnSpPr>
          <p:cNvPr id="1013" name="Google Shape;1013;p45"/>
          <p:cNvCxnSpPr/>
          <p:nvPr/>
        </p:nvCxnSpPr>
        <p:spPr>
          <a:xfrm>
            <a:off x="5712175" y="-15750"/>
            <a:ext cx="31500" cy="5175000"/>
          </a:xfrm>
          <a:prstGeom prst="straightConnector1">
            <a:avLst/>
          </a:prstGeom>
          <a:noFill/>
          <a:ln cap="flat" cmpd="sng" w="9525">
            <a:solidFill>
              <a:schemeClr val="dk2"/>
            </a:solidFill>
            <a:prstDash val="solid"/>
            <a:round/>
            <a:headEnd len="sm" w="sm" type="none"/>
            <a:tailEnd len="sm" w="sm" type="none"/>
          </a:ln>
        </p:spPr>
      </p:cxnSp>
      <p:sp>
        <p:nvSpPr>
          <p:cNvPr id="1014" name="Google Shape;1014;p45"/>
          <p:cNvSpPr txBox="1"/>
          <p:nvPr/>
        </p:nvSpPr>
        <p:spPr>
          <a:xfrm>
            <a:off x="2801300" y="0"/>
            <a:ext cx="24765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Representation</a:t>
            </a:r>
            <a:endParaRPr b="0" i="0" sz="2800" u="none" cap="none" strike="noStrike">
              <a:solidFill>
                <a:srgbClr val="000000"/>
              </a:solidFill>
              <a:latin typeface="Roboto"/>
              <a:ea typeface="Roboto"/>
              <a:cs typeface="Roboto"/>
              <a:sym typeface="Roboto"/>
            </a:endParaRPr>
          </a:p>
        </p:txBody>
      </p:sp>
      <p:sp>
        <p:nvSpPr>
          <p:cNvPr id="1015" name="Google Shape;1015;p45"/>
          <p:cNvSpPr txBox="1"/>
          <p:nvPr/>
        </p:nvSpPr>
        <p:spPr>
          <a:xfrm>
            <a:off x="6467800" y="0"/>
            <a:ext cx="30000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Methodology</a:t>
            </a:r>
            <a:endParaRPr b="0" i="0" sz="1400" u="none" cap="none" strike="noStrike">
              <a:solidFill>
                <a:srgbClr val="000000"/>
              </a:solidFill>
              <a:latin typeface="Arial"/>
              <a:ea typeface="Arial"/>
              <a:cs typeface="Arial"/>
              <a:sym typeface="Arial"/>
            </a:endParaRPr>
          </a:p>
        </p:txBody>
      </p:sp>
      <p:cxnSp>
        <p:nvCxnSpPr>
          <p:cNvPr id="1016" name="Google Shape;1016;p45"/>
          <p:cNvCxnSpPr/>
          <p:nvPr/>
        </p:nvCxnSpPr>
        <p:spPr>
          <a:xfrm rot="10800000">
            <a:off x="2046850" y="-3500"/>
            <a:ext cx="7200" cy="572400"/>
          </a:xfrm>
          <a:prstGeom prst="straightConnector1">
            <a:avLst/>
          </a:prstGeom>
          <a:noFill/>
          <a:ln cap="flat" cmpd="sng" w="9525">
            <a:solidFill>
              <a:schemeClr val="dk2"/>
            </a:solidFill>
            <a:prstDash val="solid"/>
            <a:round/>
            <a:headEnd len="sm" w="sm" type="none"/>
            <a:tailEnd len="sm" w="sm" type="none"/>
          </a:ln>
        </p:spPr>
      </p:cxnSp>
      <p:sp>
        <p:nvSpPr>
          <p:cNvPr id="1017" name="Google Shape;1017;p45"/>
          <p:cNvSpPr txBox="1"/>
          <p:nvPr/>
        </p:nvSpPr>
        <p:spPr>
          <a:xfrm>
            <a:off x="2589076" y="597788"/>
            <a:ext cx="2580900" cy="6156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sng" cap="none" strike="noStrike">
                <a:solidFill>
                  <a:srgbClr val="000000"/>
                </a:solidFill>
                <a:latin typeface="Roboto"/>
                <a:ea typeface="Roboto"/>
                <a:cs typeface="Roboto"/>
                <a:sym typeface="Roboto"/>
              </a:rPr>
              <a:t>Calculation:</a:t>
            </a:r>
            <a:endParaRPr b="0" i="0" sz="1400" u="none"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52 divided by 4 = 13</a:t>
            </a:r>
            <a:endParaRPr b="0" i="0" sz="1400" u="none" cap="none" strike="noStrike">
              <a:solidFill>
                <a:srgbClr val="000000"/>
              </a:solidFill>
              <a:latin typeface="Roboto"/>
              <a:ea typeface="Roboto"/>
              <a:cs typeface="Roboto"/>
              <a:sym typeface="Roboto"/>
            </a:endParaRPr>
          </a:p>
        </p:txBody>
      </p:sp>
      <p:sp>
        <p:nvSpPr>
          <p:cNvPr id="1018" name="Google Shape;1018;p45"/>
          <p:cNvSpPr/>
          <p:nvPr/>
        </p:nvSpPr>
        <p:spPr>
          <a:xfrm>
            <a:off x="6052950" y="2231500"/>
            <a:ext cx="753300" cy="3003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19" name="Google Shape;1019;p45"/>
          <p:cNvSpPr/>
          <p:nvPr/>
        </p:nvSpPr>
        <p:spPr>
          <a:xfrm>
            <a:off x="8313200" y="2318425"/>
            <a:ext cx="717300" cy="1695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20" name="Google Shape;1020;p45"/>
          <p:cNvSpPr/>
          <p:nvPr/>
        </p:nvSpPr>
        <p:spPr>
          <a:xfrm>
            <a:off x="7714347" y="1496426"/>
            <a:ext cx="530400" cy="2097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1021" name="Google Shape;1021;p45"/>
          <p:cNvCxnSpPr/>
          <p:nvPr/>
        </p:nvCxnSpPr>
        <p:spPr>
          <a:xfrm flipH="1">
            <a:off x="7517501" y="1821513"/>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1022" name="Google Shape;1022;p45"/>
          <p:cNvCxnSpPr/>
          <p:nvPr/>
        </p:nvCxnSpPr>
        <p:spPr>
          <a:xfrm>
            <a:off x="7460888" y="2951838"/>
            <a:ext cx="24000" cy="387300"/>
          </a:xfrm>
          <a:prstGeom prst="straightConnector1">
            <a:avLst/>
          </a:prstGeom>
          <a:noFill/>
          <a:ln cap="flat" cmpd="sng" w="9525">
            <a:solidFill>
              <a:schemeClr val="dk2"/>
            </a:solidFill>
            <a:prstDash val="solid"/>
            <a:round/>
            <a:headEnd len="sm" w="sm" type="none"/>
            <a:tailEnd len="med" w="med" type="triangle"/>
          </a:ln>
        </p:spPr>
      </p:cxnSp>
      <p:cxnSp>
        <p:nvCxnSpPr>
          <p:cNvPr id="1023" name="Google Shape;1023;p45"/>
          <p:cNvCxnSpPr/>
          <p:nvPr/>
        </p:nvCxnSpPr>
        <p:spPr>
          <a:xfrm flipH="1">
            <a:off x="7471101" y="4166025"/>
            <a:ext cx="3600" cy="279000"/>
          </a:xfrm>
          <a:prstGeom prst="straightConnector1">
            <a:avLst/>
          </a:prstGeom>
          <a:noFill/>
          <a:ln cap="flat" cmpd="sng" w="9525">
            <a:solidFill>
              <a:schemeClr val="dk2"/>
            </a:solidFill>
            <a:prstDash val="solid"/>
            <a:round/>
            <a:headEnd len="sm" w="sm" type="none"/>
            <a:tailEnd len="med" w="med" type="triangle"/>
          </a:ln>
        </p:spPr>
      </p:cxnSp>
      <p:pic>
        <p:nvPicPr>
          <p:cNvPr id="1024" name="Google Shape;1024;p45"/>
          <p:cNvPicPr preferRelativeResize="0"/>
          <p:nvPr/>
        </p:nvPicPr>
        <p:blipFill rotWithShape="1">
          <a:blip r:embed="rId3">
            <a:alphaModFix/>
          </a:blip>
          <a:srcRect b="12020" l="74477" r="13617" t="29849"/>
          <a:stretch/>
        </p:blipFill>
        <p:spPr>
          <a:xfrm>
            <a:off x="2550" y="557550"/>
            <a:ext cx="2044301" cy="4512424"/>
          </a:xfrm>
          <a:prstGeom prst="rect">
            <a:avLst/>
          </a:prstGeom>
          <a:noFill/>
          <a:ln>
            <a:noFill/>
          </a:ln>
        </p:spPr>
      </p:pic>
      <p:pic>
        <p:nvPicPr>
          <p:cNvPr id="1025" name="Google Shape;1025;p45"/>
          <p:cNvPicPr preferRelativeResize="0"/>
          <p:nvPr/>
        </p:nvPicPr>
        <p:blipFill rotWithShape="1">
          <a:blip r:embed="rId3">
            <a:alphaModFix/>
          </a:blip>
          <a:srcRect b="64260" l="38696" r="29819" t="29830"/>
          <a:stretch/>
        </p:blipFill>
        <p:spPr>
          <a:xfrm>
            <a:off x="2550" y="134550"/>
            <a:ext cx="2044301" cy="300300"/>
          </a:xfrm>
          <a:prstGeom prst="rect">
            <a:avLst/>
          </a:prstGeom>
          <a:noFill/>
          <a:ln>
            <a:noFill/>
          </a:ln>
        </p:spPr>
      </p:pic>
      <p:pic>
        <p:nvPicPr>
          <p:cNvPr id="1026" name="Google Shape;1026;p45"/>
          <p:cNvPicPr preferRelativeResize="0"/>
          <p:nvPr/>
        </p:nvPicPr>
        <p:blipFill rotWithShape="1">
          <a:blip r:embed="rId3">
            <a:alphaModFix/>
          </a:blip>
          <a:srcRect b="12335" l="35919" r="51335" t="60854"/>
          <a:stretch/>
        </p:blipFill>
        <p:spPr>
          <a:xfrm>
            <a:off x="6929187" y="3339156"/>
            <a:ext cx="963027" cy="943901"/>
          </a:xfrm>
          <a:prstGeom prst="rect">
            <a:avLst/>
          </a:prstGeom>
          <a:noFill/>
          <a:ln>
            <a:noFill/>
          </a:ln>
        </p:spPr>
      </p:pic>
      <p:pic>
        <p:nvPicPr>
          <p:cNvPr id="1027" name="Google Shape;1027;p45"/>
          <p:cNvPicPr preferRelativeResize="0"/>
          <p:nvPr/>
        </p:nvPicPr>
        <p:blipFill rotWithShape="1">
          <a:blip r:embed="rId3">
            <a:alphaModFix/>
          </a:blip>
          <a:srcRect b="40015" l="35362" r="44907" t="36253"/>
          <a:stretch/>
        </p:blipFill>
        <p:spPr>
          <a:xfrm>
            <a:off x="6714588" y="2231501"/>
            <a:ext cx="1392224" cy="780242"/>
          </a:xfrm>
          <a:prstGeom prst="rect">
            <a:avLst/>
          </a:prstGeom>
          <a:noFill/>
          <a:ln>
            <a:noFill/>
          </a:ln>
        </p:spPr>
      </p:pic>
      <p:pic>
        <p:nvPicPr>
          <p:cNvPr id="1028" name="Google Shape;1028;p45"/>
          <p:cNvPicPr preferRelativeResize="0"/>
          <p:nvPr/>
        </p:nvPicPr>
        <p:blipFill rotWithShape="1">
          <a:blip r:embed="rId3">
            <a:alphaModFix/>
          </a:blip>
          <a:srcRect b="11982" l="55502" r="28078" t="66279"/>
          <a:stretch/>
        </p:blipFill>
        <p:spPr>
          <a:xfrm>
            <a:off x="6753650" y="803118"/>
            <a:ext cx="1438500" cy="887424"/>
          </a:xfrm>
          <a:prstGeom prst="rect">
            <a:avLst/>
          </a:prstGeom>
          <a:noFill/>
          <a:ln>
            <a:noFill/>
          </a:ln>
        </p:spPr>
      </p:pic>
      <p:pic>
        <p:nvPicPr>
          <p:cNvPr id="1029" name="Google Shape;1029;p45"/>
          <p:cNvPicPr preferRelativeResize="0"/>
          <p:nvPr/>
        </p:nvPicPr>
        <p:blipFill rotWithShape="1">
          <a:blip r:embed="rId3">
            <a:alphaModFix/>
          </a:blip>
          <a:srcRect b="34241" l="48403" r="37098" t="58754"/>
          <a:stretch/>
        </p:blipFill>
        <p:spPr>
          <a:xfrm>
            <a:off x="6425926" y="4501676"/>
            <a:ext cx="2186751" cy="492125"/>
          </a:xfrm>
          <a:prstGeom prst="rect">
            <a:avLst/>
          </a:prstGeom>
          <a:noFill/>
          <a:ln>
            <a:noFill/>
          </a:ln>
        </p:spPr>
      </p:pic>
      <p:pic>
        <p:nvPicPr>
          <p:cNvPr id="1030" name="Google Shape;1030;p45"/>
          <p:cNvPicPr preferRelativeResize="0"/>
          <p:nvPr/>
        </p:nvPicPr>
        <p:blipFill rotWithShape="1">
          <a:blip r:embed="rId3">
            <a:alphaModFix/>
          </a:blip>
          <a:srcRect b="44855" l="58371" r="28881" t="40744"/>
          <a:stretch/>
        </p:blipFill>
        <p:spPr>
          <a:xfrm>
            <a:off x="2956525" y="1706122"/>
            <a:ext cx="2186751" cy="1151038"/>
          </a:xfrm>
          <a:prstGeom prst="rect">
            <a:avLst/>
          </a:prstGeom>
          <a:noFill/>
          <a:ln>
            <a:noFill/>
          </a:ln>
        </p:spPr>
      </p:pic>
      <p:pic>
        <p:nvPicPr>
          <p:cNvPr id="1031" name="Google Shape;1031;p45"/>
          <p:cNvPicPr preferRelativeResize="0"/>
          <p:nvPr/>
        </p:nvPicPr>
        <p:blipFill rotWithShape="1">
          <a:blip r:embed="rId3">
            <a:alphaModFix/>
          </a:blip>
          <a:srcRect b="12335" l="35919" r="51335" t="60854"/>
          <a:stretch/>
        </p:blipFill>
        <p:spPr>
          <a:xfrm>
            <a:off x="2877991" y="3121821"/>
            <a:ext cx="1648677" cy="1615926"/>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5" name="Shape 1035"/>
        <p:cNvGrpSpPr/>
        <p:nvPr/>
      </p:nvGrpSpPr>
      <p:grpSpPr>
        <a:xfrm>
          <a:off x="0" y="0"/>
          <a:ext cx="0" cy="0"/>
          <a:chOff x="0" y="0"/>
          <a:chExt cx="0" cy="0"/>
        </a:xfrm>
      </p:grpSpPr>
      <p:cxnSp>
        <p:nvCxnSpPr>
          <p:cNvPr id="1036" name="Google Shape;1036;p46"/>
          <p:cNvCxnSpPr/>
          <p:nvPr/>
        </p:nvCxnSpPr>
        <p:spPr>
          <a:xfrm>
            <a:off x="2550" y="567300"/>
            <a:ext cx="9138900" cy="15600"/>
          </a:xfrm>
          <a:prstGeom prst="straightConnector1">
            <a:avLst/>
          </a:prstGeom>
          <a:noFill/>
          <a:ln cap="flat" cmpd="sng" w="9525">
            <a:solidFill>
              <a:schemeClr val="dk2"/>
            </a:solidFill>
            <a:prstDash val="solid"/>
            <a:round/>
            <a:headEnd len="sm" w="sm" type="none"/>
            <a:tailEnd len="sm" w="sm" type="none"/>
          </a:ln>
        </p:spPr>
      </p:cxnSp>
      <p:cxnSp>
        <p:nvCxnSpPr>
          <p:cNvPr id="1037" name="Google Shape;1037;p46"/>
          <p:cNvCxnSpPr/>
          <p:nvPr/>
        </p:nvCxnSpPr>
        <p:spPr>
          <a:xfrm>
            <a:off x="5712175" y="-15750"/>
            <a:ext cx="31500" cy="5175000"/>
          </a:xfrm>
          <a:prstGeom prst="straightConnector1">
            <a:avLst/>
          </a:prstGeom>
          <a:noFill/>
          <a:ln cap="flat" cmpd="sng" w="9525">
            <a:solidFill>
              <a:schemeClr val="dk2"/>
            </a:solidFill>
            <a:prstDash val="solid"/>
            <a:round/>
            <a:headEnd len="sm" w="sm" type="none"/>
            <a:tailEnd len="sm" w="sm" type="none"/>
          </a:ln>
        </p:spPr>
      </p:cxnSp>
      <p:sp>
        <p:nvSpPr>
          <p:cNvPr id="1038" name="Google Shape;1038;p46"/>
          <p:cNvSpPr txBox="1"/>
          <p:nvPr/>
        </p:nvSpPr>
        <p:spPr>
          <a:xfrm>
            <a:off x="2801300" y="0"/>
            <a:ext cx="24765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Representation</a:t>
            </a:r>
            <a:endParaRPr b="0" i="0" sz="2800" u="none" cap="none" strike="noStrike">
              <a:solidFill>
                <a:srgbClr val="000000"/>
              </a:solidFill>
              <a:latin typeface="Roboto"/>
              <a:ea typeface="Roboto"/>
              <a:cs typeface="Roboto"/>
              <a:sym typeface="Roboto"/>
            </a:endParaRPr>
          </a:p>
        </p:txBody>
      </p:sp>
      <p:sp>
        <p:nvSpPr>
          <p:cNvPr id="1039" name="Google Shape;1039;p46"/>
          <p:cNvSpPr txBox="1"/>
          <p:nvPr/>
        </p:nvSpPr>
        <p:spPr>
          <a:xfrm>
            <a:off x="6467800" y="0"/>
            <a:ext cx="30000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Methodology</a:t>
            </a:r>
            <a:endParaRPr b="0" i="0" sz="1400" u="none" cap="none" strike="noStrike">
              <a:solidFill>
                <a:srgbClr val="000000"/>
              </a:solidFill>
              <a:latin typeface="Arial"/>
              <a:ea typeface="Arial"/>
              <a:cs typeface="Arial"/>
              <a:sym typeface="Arial"/>
            </a:endParaRPr>
          </a:p>
        </p:txBody>
      </p:sp>
      <p:cxnSp>
        <p:nvCxnSpPr>
          <p:cNvPr id="1040" name="Google Shape;1040;p46"/>
          <p:cNvCxnSpPr/>
          <p:nvPr/>
        </p:nvCxnSpPr>
        <p:spPr>
          <a:xfrm rot="10800000">
            <a:off x="2046850" y="-3500"/>
            <a:ext cx="7200" cy="572400"/>
          </a:xfrm>
          <a:prstGeom prst="straightConnector1">
            <a:avLst/>
          </a:prstGeom>
          <a:noFill/>
          <a:ln cap="flat" cmpd="sng" w="9525">
            <a:solidFill>
              <a:schemeClr val="dk2"/>
            </a:solidFill>
            <a:prstDash val="solid"/>
            <a:round/>
            <a:headEnd len="sm" w="sm" type="none"/>
            <a:tailEnd len="sm" w="sm" type="none"/>
          </a:ln>
        </p:spPr>
      </p:cxnSp>
      <p:sp>
        <p:nvSpPr>
          <p:cNvPr id="1041" name="Google Shape;1041;p46"/>
          <p:cNvSpPr txBox="1"/>
          <p:nvPr/>
        </p:nvSpPr>
        <p:spPr>
          <a:xfrm>
            <a:off x="2589076" y="597788"/>
            <a:ext cx="2580900" cy="6156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sng" cap="none" strike="noStrike">
                <a:solidFill>
                  <a:srgbClr val="000000"/>
                </a:solidFill>
                <a:latin typeface="Roboto"/>
                <a:ea typeface="Roboto"/>
                <a:cs typeface="Roboto"/>
                <a:sym typeface="Roboto"/>
              </a:rPr>
              <a:t>Calculation:</a:t>
            </a:r>
            <a:endParaRPr b="0" i="0" sz="1400" u="none"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53 divided by 4 = 13r1</a:t>
            </a:r>
            <a:endParaRPr b="0" i="0" sz="1400" u="none" cap="none" strike="noStrike">
              <a:solidFill>
                <a:srgbClr val="000000"/>
              </a:solidFill>
              <a:latin typeface="Roboto"/>
              <a:ea typeface="Roboto"/>
              <a:cs typeface="Roboto"/>
              <a:sym typeface="Roboto"/>
            </a:endParaRPr>
          </a:p>
        </p:txBody>
      </p:sp>
      <p:sp>
        <p:nvSpPr>
          <p:cNvPr id="1042" name="Google Shape;1042;p46"/>
          <p:cNvSpPr/>
          <p:nvPr/>
        </p:nvSpPr>
        <p:spPr>
          <a:xfrm>
            <a:off x="6052950" y="2231500"/>
            <a:ext cx="753300" cy="3003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43" name="Google Shape;1043;p46"/>
          <p:cNvSpPr/>
          <p:nvPr/>
        </p:nvSpPr>
        <p:spPr>
          <a:xfrm>
            <a:off x="8313200" y="2318425"/>
            <a:ext cx="717300" cy="1695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44" name="Google Shape;1044;p46"/>
          <p:cNvSpPr/>
          <p:nvPr/>
        </p:nvSpPr>
        <p:spPr>
          <a:xfrm>
            <a:off x="7714347" y="1496426"/>
            <a:ext cx="530400" cy="2097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1045" name="Google Shape;1045;p46"/>
          <p:cNvCxnSpPr/>
          <p:nvPr/>
        </p:nvCxnSpPr>
        <p:spPr>
          <a:xfrm flipH="1">
            <a:off x="7393388" y="1552038"/>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1046" name="Google Shape;1046;p46"/>
          <p:cNvCxnSpPr/>
          <p:nvPr/>
        </p:nvCxnSpPr>
        <p:spPr>
          <a:xfrm>
            <a:off x="7460876" y="2531788"/>
            <a:ext cx="24000" cy="387300"/>
          </a:xfrm>
          <a:prstGeom prst="straightConnector1">
            <a:avLst/>
          </a:prstGeom>
          <a:noFill/>
          <a:ln cap="flat" cmpd="sng" w="9525">
            <a:solidFill>
              <a:schemeClr val="dk2"/>
            </a:solidFill>
            <a:prstDash val="solid"/>
            <a:round/>
            <a:headEnd len="sm" w="sm" type="none"/>
            <a:tailEnd len="med" w="med" type="triangle"/>
          </a:ln>
        </p:spPr>
      </p:cxnSp>
      <p:cxnSp>
        <p:nvCxnSpPr>
          <p:cNvPr id="1047" name="Google Shape;1047;p46"/>
          <p:cNvCxnSpPr/>
          <p:nvPr/>
        </p:nvCxnSpPr>
        <p:spPr>
          <a:xfrm flipH="1">
            <a:off x="7471101" y="4166025"/>
            <a:ext cx="3600" cy="279000"/>
          </a:xfrm>
          <a:prstGeom prst="straightConnector1">
            <a:avLst/>
          </a:prstGeom>
          <a:noFill/>
          <a:ln cap="flat" cmpd="sng" w="9525">
            <a:solidFill>
              <a:schemeClr val="dk2"/>
            </a:solidFill>
            <a:prstDash val="solid"/>
            <a:round/>
            <a:headEnd len="sm" w="sm" type="none"/>
            <a:tailEnd len="med" w="med" type="triangle"/>
          </a:ln>
        </p:spPr>
      </p:cxnSp>
      <p:pic>
        <p:nvPicPr>
          <p:cNvPr id="1048" name="Google Shape;1048;p46"/>
          <p:cNvPicPr preferRelativeResize="0"/>
          <p:nvPr/>
        </p:nvPicPr>
        <p:blipFill rotWithShape="1">
          <a:blip r:embed="rId3">
            <a:alphaModFix/>
          </a:blip>
          <a:srcRect b="12032" l="74145" r="13517" t="30055"/>
          <a:stretch/>
        </p:blipFill>
        <p:spPr>
          <a:xfrm>
            <a:off x="2550" y="599201"/>
            <a:ext cx="2051500" cy="4528205"/>
          </a:xfrm>
          <a:prstGeom prst="rect">
            <a:avLst/>
          </a:prstGeom>
          <a:noFill/>
          <a:ln>
            <a:noFill/>
          </a:ln>
        </p:spPr>
      </p:pic>
      <p:pic>
        <p:nvPicPr>
          <p:cNvPr id="1049" name="Google Shape;1049;p46"/>
          <p:cNvPicPr preferRelativeResize="0"/>
          <p:nvPr/>
        </p:nvPicPr>
        <p:blipFill rotWithShape="1">
          <a:blip r:embed="rId3">
            <a:alphaModFix/>
          </a:blip>
          <a:srcRect b="64179" l="38183" r="29009" t="30351"/>
          <a:stretch/>
        </p:blipFill>
        <p:spPr>
          <a:xfrm>
            <a:off x="0" y="132550"/>
            <a:ext cx="2051500" cy="300300"/>
          </a:xfrm>
          <a:prstGeom prst="rect">
            <a:avLst/>
          </a:prstGeom>
          <a:noFill/>
          <a:ln>
            <a:noFill/>
          </a:ln>
        </p:spPr>
      </p:pic>
      <p:pic>
        <p:nvPicPr>
          <p:cNvPr id="1050" name="Google Shape;1050;p46"/>
          <p:cNvPicPr preferRelativeResize="0"/>
          <p:nvPr/>
        </p:nvPicPr>
        <p:blipFill rotWithShape="1">
          <a:blip r:embed="rId3">
            <a:alphaModFix/>
          </a:blip>
          <a:srcRect b="40025" l="35527" r="43913" t="35681"/>
          <a:stretch/>
        </p:blipFill>
        <p:spPr>
          <a:xfrm>
            <a:off x="6780088" y="1860372"/>
            <a:ext cx="1385575" cy="769749"/>
          </a:xfrm>
          <a:prstGeom prst="rect">
            <a:avLst/>
          </a:prstGeom>
          <a:noFill/>
          <a:ln>
            <a:noFill/>
          </a:ln>
        </p:spPr>
      </p:pic>
      <p:pic>
        <p:nvPicPr>
          <p:cNvPr id="1051" name="Google Shape;1051;p46"/>
          <p:cNvPicPr preferRelativeResize="0"/>
          <p:nvPr/>
        </p:nvPicPr>
        <p:blipFill rotWithShape="1">
          <a:blip r:embed="rId3">
            <a:alphaModFix/>
          </a:blip>
          <a:srcRect b="12431" l="54397" r="27858" t="65910"/>
          <a:stretch/>
        </p:blipFill>
        <p:spPr>
          <a:xfrm>
            <a:off x="6702401" y="701274"/>
            <a:ext cx="1385575" cy="795151"/>
          </a:xfrm>
          <a:prstGeom prst="rect">
            <a:avLst/>
          </a:prstGeom>
          <a:noFill/>
          <a:ln>
            <a:noFill/>
          </a:ln>
        </p:spPr>
      </p:pic>
      <p:pic>
        <p:nvPicPr>
          <p:cNvPr id="1052" name="Google Shape;1052;p46"/>
          <p:cNvPicPr preferRelativeResize="0"/>
          <p:nvPr/>
        </p:nvPicPr>
        <p:blipFill rotWithShape="1">
          <a:blip r:embed="rId3">
            <a:alphaModFix/>
          </a:blip>
          <a:srcRect b="33417" l="48238" r="36896" t="60021"/>
          <a:stretch/>
        </p:blipFill>
        <p:spPr>
          <a:xfrm>
            <a:off x="6425888" y="4537600"/>
            <a:ext cx="2239038" cy="464600"/>
          </a:xfrm>
          <a:prstGeom prst="rect">
            <a:avLst/>
          </a:prstGeom>
          <a:noFill/>
          <a:ln>
            <a:noFill/>
          </a:ln>
        </p:spPr>
      </p:pic>
      <p:pic>
        <p:nvPicPr>
          <p:cNvPr id="1053" name="Google Shape;1053;p46"/>
          <p:cNvPicPr preferRelativeResize="0"/>
          <p:nvPr/>
        </p:nvPicPr>
        <p:blipFill rotWithShape="1">
          <a:blip r:embed="rId3">
            <a:alphaModFix/>
          </a:blip>
          <a:srcRect b="45640" l="58131" r="27349" t="41031"/>
          <a:stretch/>
        </p:blipFill>
        <p:spPr>
          <a:xfrm>
            <a:off x="2261664" y="1635163"/>
            <a:ext cx="2669202" cy="1152150"/>
          </a:xfrm>
          <a:prstGeom prst="rect">
            <a:avLst/>
          </a:prstGeom>
          <a:noFill/>
          <a:ln>
            <a:noFill/>
          </a:ln>
        </p:spPr>
      </p:pic>
      <p:pic>
        <p:nvPicPr>
          <p:cNvPr id="1054" name="Google Shape;1054;p46"/>
          <p:cNvPicPr preferRelativeResize="0"/>
          <p:nvPr/>
        </p:nvPicPr>
        <p:blipFill rotWithShape="1">
          <a:blip r:embed="rId3">
            <a:alphaModFix/>
          </a:blip>
          <a:srcRect b="13418" l="37021" r="51433" t="59393"/>
          <a:stretch/>
        </p:blipFill>
        <p:spPr>
          <a:xfrm>
            <a:off x="3622338" y="2928350"/>
            <a:ext cx="1589474" cy="1760004"/>
          </a:xfrm>
          <a:prstGeom prst="rect">
            <a:avLst/>
          </a:prstGeom>
          <a:noFill/>
          <a:ln>
            <a:noFill/>
          </a:ln>
        </p:spPr>
      </p:pic>
      <p:pic>
        <p:nvPicPr>
          <p:cNvPr id="1055" name="Google Shape;1055;p46"/>
          <p:cNvPicPr preferRelativeResize="0"/>
          <p:nvPr/>
        </p:nvPicPr>
        <p:blipFill rotWithShape="1">
          <a:blip r:embed="rId3">
            <a:alphaModFix/>
          </a:blip>
          <a:srcRect b="13418" l="37021" r="51433" t="59393"/>
          <a:stretch/>
        </p:blipFill>
        <p:spPr>
          <a:xfrm>
            <a:off x="7018554" y="2981028"/>
            <a:ext cx="1040540" cy="1152150"/>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9" name="Shape 1059"/>
        <p:cNvGrpSpPr/>
        <p:nvPr/>
      </p:nvGrpSpPr>
      <p:grpSpPr>
        <a:xfrm>
          <a:off x="0" y="0"/>
          <a:ext cx="0" cy="0"/>
          <a:chOff x="0" y="0"/>
          <a:chExt cx="0" cy="0"/>
        </a:xfrm>
      </p:grpSpPr>
      <p:cxnSp>
        <p:nvCxnSpPr>
          <p:cNvPr id="1060" name="Google Shape;1060;p47"/>
          <p:cNvCxnSpPr/>
          <p:nvPr/>
        </p:nvCxnSpPr>
        <p:spPr>
          <a:xfrm>
            <a:off x="2550" y="567300"/>
            <a:ext cx="9138900" cy="15600"/>
          </a:xfrm>
          <a:prstGeom prst="straightConnector1">
            <a:avLst/>
          </a:prstGeom>
          <a:noFill/>
          <a:ln cap="flat" cmpd="sng" w="9525">
            <a:solidFill>
              <a:schemeClr val="dk2"/>
            </a:solidFill>
            <a:prstDash val="solid"/>
            <a:round/>
            <a:headEnd len="sm" w="sm" type="none"/>
            <a:tailEnd len="sm" w="sm" type="none"/>
          </a:ln>
        </p:spPr>
      </p:cxnSp>
      <p:cxnSp>
        <p:nvCxnSpPr>
          <p:cNvPr id="1061" name="Google Shape;1061;p47"/>
          <p:cNvCxnSpPr/>
          <p:nvPr/>
        </p:nvCxnSpPr>
        <p:spPr>
          <a:xfrm>
            <a:off x="5712175" y="-15750"/>
            <a:ext cx="31500" cy="5175000"/>
          </a:xfrm>
          <a:prstGeom prst="straightConnector1">
            <a:avLst/>
          </a:prstGeom>
          <a:noFill/>
          <a:ln cap="flat" cmpd="sng" w="9525">
            <a:solidFill>
              <a:schemeClr val="dk2"/>
            </a:solidFill>
            <a:prstDash val="solid"/>
            <a:round/>
            <a:headEnd len="sm" w="sm" type="none"/>
            <a:tailEnd len="sm" w="sm" type="none"/>
          </a:ln>
        </p:spPr>
      </p:cxnSp>
      <p:sp>
        <p:nvSpPr>
          <p:cNvPr id="1062" name="Google Shape;1062;p47"/>
          <p:cNvSpPr txBox="1"/>
          <p:nvPr/>
        </p:nvSpPr>
        <p:spPr>
          <a:xfrm>
            <a:off x="2801300" y="0"/>
            <a:ext cx="24765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Representation</a:t>
            </a:r>
            <a:endParaRPr b="0" i="0" sz="2800" u="none" cap="none" strike="noStrike">
              <a:solidFill>
                <a:srgbClr val="000000"/>
              </a:solidFill>
              <a:latin typeface="Roboto"/>
              <a:ea typeface="Roboto"/>
              <a:cs typeface="Roboto"/>
              <a:sym typeface="Roboto"/>
            </a:endParaRPr>
          </a:p>
        </p:txBody>
      </p:sp>
      <p:sp>
        <p:nvSpPr>
          <p:cNvPr id="1063" name="Google Shape;1063;p47"/>
          <p:cNvSpPr txBox="1"/>
          <p:nvPr/>
        </p:nvSpPr>
        <p:spPr>
          <a:xfrm>
            <a:off x="6467800" y="0"/>
            <a:ext cx="30000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Methodology</a:t>
            </a:r>
            <a:endParaRPr b="0" i="0" sz="1400" u="none" cap="none" strike="noStrike">
              <a:solidFill>
                <a:srgbClr val="000000"/>
              </a:solidFill>
              <a:latin typeface="Arial"/>
              <a:ea typeface="Arial"/>
              <a:cs typeface="Arial"/>
              <a:sym typeface="Arial"/>
            </a:endParaRPr>
          </a:p>
        </p:txBody>
      </p:sp>
      <p:cxnSp>
        <p:nvCxnSpPr>
          <p:cNvPr id="1064" name="Google Shape;1064;p47"/>
          <p:cNvCxnSpPr/>
          <p:nvPr/>
        </p:nvCxnSpPr>
        <p:spPr>
          <a:xfrm rot="10800000">
            <a:off x="2046850" y="-3500"/>
            <a:ext cx="7200" cy="572400"/>
          </a:xfrm>
          <a:prstGeom prst="straightConnector1">
            <a:avLst/>
          </a:prstGeom>
          <a:noFill/>
          <a:ln cap="flat" cmpd="sng" w="9525">
            <a:solidFill>
              <a:schemeClr val="dk2"/>
            </a:solidFill>
            <a:prstDash val="solid"/>
            <a:round/>
            <a:headEnd len="sm" w="sm" type="none"/>
            <a:tailEnd len="sm" w="sm" type="none"/>
          </a:ln>
        </p:spPr>
      </p:cxnSp>
      <p:sp>
        <p:nvSpPr>
          <p:cNvPr id="1065" name="Google Shape;1065;p47"/>
          <p:cNvSpPr txBox="1"/>
          <p:nvPr/>
        </p:nvSpPr>
        <p:spPr>
          <a:xfrm>
            <a:off x="2589076" y="597788"/>
            <a:ext cx="2580900" cy="6156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sng" cap="none" strike="noStrike">
                <a:solidFill>
                  <a:srgbClr val="000000"/>
                </a:solidFill>
                <a:latin typeface="Roboto"/>
                <a:ea typeface="Roboto"/>
                <a:cs typeface="Roboto"/>
                <a:sym typeface="Roboto"/>
              </a:rPr>
              <a:t>Calculation:</a:t>
            </a:r>
            <a:endParaRPr b="0" i="0" sz="1400" u="none"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844 divided by 4 = 211</a:t>
            </a:r>
            <a:endParaRPr b="0" i="0" sz="1400" u="none" cap="none" strike="noStrike">
              <a:solidFill>
                <a:srgbClr val="000000"/>
              </a:solidFill>
              <a:latin typeface="Roboto"/>
              <a:ea typeface="Roboto"/>
              <a:cs typeface="Roboto"/>
              <a:sym typeface="Roboto"/>
            </a:endParaRPr>
          </a:p>
        </p:txBody>
      </p:sp>
      <p:sp>
        <p:nvSpPr>
          <p:cNvPr id="1066" name="Google Shape;1066;p47"/>
          <p:cNvSpPr/>
          <p:nvPr/>
        </p:nvSpPr>
        <p:spPr>
          <a:xfrm>
            <a:off x="6052950" y="2231500"/>
            <a:ext cx="753300" cy="3003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67" name="Google Shape;1067;p47"/>
          <p:cNvSpPr/>
          <p:nvPr/>
        </p:nvSpPr>
        <p:spPr>
          <a:xfrm>
            <a:off x="8313200" y="2318425"/>
            <a:ext cx="717300" cy="1695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68" name="Google Shape;1068;p47"/>
          <p:cNvSpPr/>
          <p:nvPr/>
        </p:nvSpPr>
        <p:spPr>
          <a:xfrm>
            <a:off x="7714347" y="1496426"/>
            <a:ext cx="530400" cy="2097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1069" name="Google Shape;1069;p47"/>
          <p:cNvCxnSpPr/>
          <p:nvPr/>
        </p:nvCxnSpPr>
        <p:spPr>
          <a:xfrm flipH="1">
            <a:off x="7517501" y="1821513"/>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1070" name="Google Shape;1070;p47"/>
          <p:cNvCxnSpPr/>
          <p:nvPr/>
        </p:nvCxnSpPr>
        <p:spPr>
          <a:xfrm>
            <a:off x="7460888" y="3121813"/>
            <a:ext cx="24000" cy="387300"/>
          </a:xfrm>
          <a:prstGeom prst="straightConnector1">
            <a:avLst/>
          </a:prstGeom>
          <a:noFill/>
          <a:ln cap="flat" cmpd="sng" w="9525">
            <a:solidFill>
              <a:schemeClr val="dk2"/>
            </a:solidFill>
            <a:prstDash val="solid"/>
            <a:round/>
            <a:headEnd len="sm" w="sm" type="none"/>
            <a:tailEnd len="med" w="med" type="triangle"/>
          </a:ln>
        </p:spPr>
      </p:cxnSp>
      <p:cxnSp>
        <p:nvCxnSpPr>
          <p:cNvPr id="1071" name="Google Shape;1071;p47"/>
          <p:cNvCxnSpPr/>
          <p:nvPr/>
        </p:nvCxnSpPr>
        <p:spPr>
          <a:xfrm flipH="1">
            <a:off x="7471101" y="4166025"/>
            <a:ext cx="3600" cy="279000"/>
          </a:xfrm>
          <a:prstGeom prst="straightConnector1">
            <a:avLst/>
          </a:prstGeom>
          <a:noFill/>
          <a:ln cap="flat" cmpd="sng" w="9525">
            <a:solidFill>
              <a:schemeClr val="dk2"/>
            </a:solidFill>
            <a:prstDash val="solid"/>
            <a:round/>
            <a:headEnd len="sm" w="sm" type="none"/>
            <a:tailEnd len="med" w="med" type="triangle"/>
          </a:ln>
        </p:spPr>
      </p:cxnSp>
      <p:pic>
        <p:nvPicPr>
          <p:cNvPr id="1072" name="Google Shape;1072;p47"/>
          <p:cNvPicPr preferRelativeResize="0"/>
          <p:nvPr/>
        </p:nvPicPr>
        <p:blipFill rotWithShape="1">
          <a:blip r:embed="rId3">
            <a:alphaModFix/>
          </a:blip>
          <a:srcRect b="12293" l="74304" r="13596" t="29879"/>
          <a:stretch/>
        </p:blipFill>
        <p:spPr>
          <a:xfrm>
            <a:off x="0" y="547300"/>
            <a:ext cx="2054051" cy="4575302"/>
          </a:xfrm>
          <a:prstGeom prst="rect">
            <a:avLst/>
          </a:prstGeom>
          <a:noFill/>
          <a:ln>
            <a:noFill/>
          </a:ln>
        </p:spPr>
      </p:pic>
      <p:pic>
        <p:nvPicPr>
          <p:cNvPr id="1073" name="Google Shape;1073;p47"/>
          <p:cNvPicPr preferRelativeResize="0"/>
          <p:nvPr/>
        </p:nvPicPr>
        <p:blipFill rotWithShape="1">
          <a:blip r:embed="rId3">
            <a:alphaModFix/>
          </a:blip>
          <a:srcRect b="64141" l="42722" r="33697" t="30326"/>
          <a:stretch/>
        </p:blipFill>
        <p:spPr>
          <a:xfrm>
            <a:off x="2549" y="106825"/>
            <a:ext cx="2054051" cy="327974"/>
          </a:xfrm>
          <a:prstGeom prst="rect">
            <a:avLst/>
          </a:prstGeom>
          <a:noFill/>
          <a:ln>
            <a:noFill/>
          </a:ln>
        </p:spPr>
      </p:pic>
      <p:pic>
        <p:nvPicPr>
          <p:cNvPr id="1074" name="Google Shape;1074;p47"/>
          <p:cNvPicPr preferRelativeResize="0"/>
          <p:nvPr/>
        </p:nvPicPr>
        <p:blipFill rotWithShape="1">
          <a:blip r:embed="rId3">
            <a:alphaModFix/>
          </a:blip>
          <a:srcRect b="41884" l="47845" r="40901" t="42634"/>
          <a:stretch/>
        </p:blipFill>
        <p:spPr>
          <a:xfrm>
            <a:off x="6627525" y="660250"/>
            <a:ext cx="1690726" cy="1083924"/>
          </a:xfrm>
          <a:prstGeom prst="rect">
            <a:avLst/>
          </a:prstGeom>
          <a:noFill/>
          <a:ln>
            <a:noFill/>
          </a:ln>
        </p:spPr>
      </p:pic>
      <p:pic>
        <p:nvPicPr>
          <p:cNvPr id="1075" name="Google Shape;1075;p47"/>
          <p:cNvPicPr preferRelativeResize="0"/>
          <p:nvPr/>
        </p:nvPicPr>
        <p:blipFill rotWithShape="1">
          <a:blip r:embed="rId3">
            <a:alphaModFix/>
          </a:blip>
          <a:srcRect b="39426" l="60591" r="25735" t="38916"/>
          <a:stretch/>
        </p:blipFill>
        <p:spPr>
          <a:xfrm>
            <a:off x="6863288" y="2191862"/>
            <a:ext cx="1312026" cy="968575"/>
          </a:xfrm>
          <a:prstGeom prst="rect">
            <a:avLst/>
          </a:prstGeom>
          <a:noFill/>
          <a:ln>
            <a:noFill/>
          </a:ln>
        </p:spPr>
      </p:pic>
      <p:pic>
        <p:nvPicPr>
          <p:cNvPr id="1076" name="Google Shape;1076;p47"/>
          <p:cNvPicPr preferRelativeResize="0"/>
          <p:nvPr/>
        </p:nvPicPr>
        <p:blipFill rotWithShape="1">
          <a:blip r:embed="rId3">
            <a:alphaModFix/>
          </a:blip>
          <a:srcRect b="41600" l="35149" r="52147" t="44566"/>
          <a:stretch/>
        </p:blipFill>
        <p:spPr>
          <a:xfrm>
            <a:off x="6825750" y="3509125"/>
            <a:ext cx="1294302" cy="656899"/>
          </a:xfrm>
          <a:prstGeom prst="rect">
            <a:avLst/>
          </a:prstGeom>
          <a:noFill/>
          <a:ln>
            <a:noFill/>
          </a:ln>
        </p:spPr>
      </p:pic>
      <p:pic>
        <p:nvPicPr>
          <p:cNvPr id="1077" name="Google Shape;1077;p47"/>
          <p:cNvPicPr preferRelativeResize="0"/>
          <p:nvPr/>
        </p:nvPicPr>
        <p:blipFill rotWithShape="1">
          <a:blip r:embed="rId3">
            <a:alphaModFix/>
          </a:blip>
          <a:srcRect b="57167" l="35030" r="50718" t="36102"/>
          <a:stretch/>
        </p:blipFill>
        <p:spPr>
          <a:xfrm>
            <a:off x="6234637" y="4514725"/>
            <a:ext cx="2476500" cy="545100"/>
          </a:xfrm>
          <a:prstGeom prst="rect">
            <a:avLst/>
          </a:prstGeom>
          <a:noFill/>
          <a:ln>
            <a:noFill/>
          </a:ln>
        </p:spPr>
      </p:pic>
      <p:sp>
        <p:nvSpPr>
          <p:cNvPr id="1078" name="Google Shape;1078;p47"/>
          <p:cNvSpPr/>
          <p:nvPr/>
        </p:nvSpPr>
        <p:spPr>
          <a:xfrm>
            <a:off x="7903750" y="4494625"/>
            <a:ext cx="807300" cy="6156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79" name="Google Shape;1079;p47"/>
          <p:cNvSpPr txBox="1"/>
          <p:nvPr/>
        </p:nvSpPr>
        <p:spPr>
          <a:xfrm>
            <a:off x="7971075" y="4604925"/>
            <a:ext cx="6060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211</a:t>
            </a:r>
            <a:endParaRPr b="0" i="0" sz="1400" u="none" cap="none" strike="noStrike">
              <a:solidFill>
                <a:srgbClr val="000000"/>
              </a:solidFill>
              <a:latin typeface="Roboto"/>
              <a:ea typeface="Roboto"/>
              <a:cs typeface="Roboto"/>
              <a:sym typeface="Roboto"/>
            </a:endParaRPr>
          </a:p>
        </p:txBody>
      </p:sp>
      <p:pic>
        <p:nvPicPr>
          <p:cNvPr id="1080" name="Google Shape;1080;p47"/>
          <p:cNvPicPr preferRelativeResize="0"/>
          <p:nvPr/>
        </p:nvPicPr>
        <p:blipFill rotWithShape="1">
          <a:blip r:embed="rId3">
            <a:alphaModFix/>
          </a:blip>
          <a:srcRect b="41600" l="35149" r="52147" t="44566"/>
          <a:stretch/>
        </p:blipFill>
        <p:spPr>
          <a:xfrm>
            <a:off x="2756812" y="1496425"/>
            <a:ext cx="2252599" cy="1143270"/>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4" name="Shape 1084"/>
        <p:cNvGrpSpPr/>
        <p:nvPr/>
      </p:nvGrpSpPr>
      <p:grpSpPr>
        <a:xfrm>
          <a:off x="0" y="0"/>
          <a:ext cx="0" cy="0"/>
          <a:chOff x="0" y="0"/>
          <a:chExt cx="0" cy="0"/>
        </a:xfrm>
      </p:grpSpPr>
      <p:cxnSp>
        <p:nvCxnSpPr>
          <p:cNvPr id="1085" name="Google Shape;1085;p48"/>
          <p:cNvCxnSpPr/>
          <p:nvPr/>
        </p:nvCxnSpPr>
        <p:spPr>
          <a:xfrm>
            <a:off x="2550" y="567300"/>
            <a:ext cx="9138900" cy="15600"/>
          </a:xfrm>
          <a:prstGeom prst="straightConnector1">
            <a:avLst/>
          </a:prstGeom>
          <a:noFill/>
          <a:ln cap="flat" cmpd="sng" w="9525">
            <a:solidFill>
              <a:schemeClr val="dk2"/>
            </a:solidFill>
            <a:prstDash val="solid"/>
            <a:round/>
            <a:headEnd len="sm" w="sm" type="none"/>
            <a:tailEnd len="sm" w="sm" type="none"/>
          </a:ln>
        </p:spPr>
      </p:cxnSp>
      <p:cxnSp>
        <p:nvCxnSpPr>
          <p:cNvPr id="1086" name="Google Shape;1086;p48"/>
          <p:cNvCxnSpPr/>
          <p:nvPr/>
        </p:nvCxnSpPr>
        <p:spPr>
          <a:xfrm>
            <a:off x="5712175" y="-15750"/>
            <a:ext cx="31500" cy="5175000"/>
          </a:xfrm>
          <a:prstGeom prst="straightConnector1">
            <a:avLst/>
          </a:prstGeom>
          <a:noFill/>
          <a:ln cap="flat" cmpd="sng" w="9525">
            <a:solidFill>
              <a:schemeClr val="dk2"/>
            </a:solidFill>
            <a:prstDash val="solid"/>
            <a:round/>
            <a:headEnd len="sm" w="sm" type="none"/>
            <a:tailEnd len="sm" w="sm" type="none"/>
          </a:ln>
        </p:spPr>
      </p:cxnSp>
      <p:sp>
        <p:nvSpPr>
          <p:cNvPr id="1087" name="Google Shape;1087;p48"/>
          <p:cNvSpPr txBox="1"/>
          <p:nvPr/>
        </p:nvSpPr>
        <p:spPr>
          <a:xfrm>
            <a:off x="2801300" y="0"/>
            <a:ext cx="24765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Representation</a:t>
            </a:r>
            <a:endParaRPr b="0" i="0" sz="2800" u="none" cap="none" strike="noStrike">
              <a:solidFill>
                <a:srgbClr val="000000"/>
              </a:solidFill>
              <a:latin typeface="Roboto"/>
              <a:ea typeface="Roboto"/>
              <a:cs typeface="Roboto"/>
              <a:sym typeface="Roboto"/>
            </a:endParaRPr>
          </a:p>
        </p:txBody>
      </p:sp>
      <p:sp>
        <p:nvSpPr>
          <p:cNvPr id="1088" name="Google Shape;1088;p48"/>
          <p:cNvSpPr txBox="1"/>
          <p:nvPr/>
        </p:nvSpPr>
        <p:spPr>
          <a:xfrm>
            <a:off x="6467800" y="0"/>
            <a:ext cx="30000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Methodology</a:t>
            </a:r>
            <a:endParaRPr b="0" i="0" sz="1400" u="none" cap="none" strike="noStrike">
              <a:solidFill>
                <a:srgbClr val="000000"/>
              </a:solidFill>
              <a:latin typeface="Arial"/>
              <a:ea typeface="Arial"/>
              <a:cs typeface="Arial"/>
              <a:sym typeface="Arial"/>
            </a:endParaRPr>
          </a:p>
        </p:txBody>
      </p:sp>
      <p:cxnSp>
        <p:nvCxnSpPr>
          <p:cNvPr id="1089" name="Google Shape;1089;p48"/>
          <p:cNvCxnSpPr/>
          <p:nvPr/>
        </p:nvCxnSpPr>
        <p:spPr>
          <a:xfrm rot="10800000">
            <a:off x="2046850" y="-3500"/>
            <a:ext cx="7200" cy="572400"/>
          </a:xfrm>
          <a:prstGeom prst="straightConnector1">
            <a:avLst/>
          </a:prstGeom>
          <a:noFill/>
          <a:ln cap="flat" cmpd="sng" w="9525">
            <a:solidFill>
              <a:schemeClr val="dk2"/>
            </a:solidFill>
            <a:prstDash val="solid"/>
            <a:round/>
            <a:headEnd len="sm" w="sm" type="none"/>
            <a:tailEnd len="sm" w="sm" type="none"/>
          </a:ln>
        </p:spPr>
      </p:cxnSp>
      <p:sp>
        <p:nvSpPr>
          <p:cNvPr id="1090" name="Google Shape;1090;p48"/>
          <p:cNvSpPr txBox="1"/>
          <p:nvPr/>
        </p:nvSpPr>
        <p:spPr>
          <a:xfrm>
            <a:off x="2589076" y="597788"/>
            <a:ext cx="2580900" cy="6156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sng" cap="none" strike="noStrike">
                <a:solidFill>
                  <a:srgbClr val="000000"/>
                </a:solidFill>
                <a:latin typeface="Roboto"/>
                <a:ea typeface="Roboto"/>
                <a:cs typeface="Roboto"/>
                <a:sym typeface="Roboto"/>
              </a:rPr>
              <a:t>Calculation:</a:t>
            </a:r>
            <a:endParaRPr b="0" i="0" sz="1400" u="none"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52 divided by 4 = 13</a:t>
            </a:r>
            <a:endParaRPr b="0" i="0" sz="1400" u="none" cap="none" strike="noStrike">
              <a:solidFill>
                <a:srgbClr val="000000"/>
              </a:solidFill>
              <a:latin typeface="Roboto"/>
              <a:ea typeface="Roboto"/>
              <a:cs typeface="Roboto"/>
              <a:sym typeface="Roboto"/>
            </a:endParaRPr>
          </a:p>
        </p:txBody>
      </p:sp>
      <p:sp>
        <p:nvSpPr>
          <p:cNvPr id="1091" name="Google Shape;1091;p48"/>
          <p:cNvSpPr/>
          <p:nvPr/>
        </p:nvSpPr>
        <p:spPr>
          <a:xfrm>
            <a:off x="6052950" y="2231500"/>
            <a:ext cx="753300" cy="3003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92" name="Google Shape;1092;p48"/>
          <p:cNvSpPr/>
          <p:nvPr/>
        </p:nvSpPr>
        <p:spPr>
          <a:xfrm>
            <a:off x="8313200" y="2318425"/>
            <a:ext cx="717300" cy="1695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93" name="Google Shape;1093;p48"/>
          <p:cNvSpPr/>
          <p:nvPr/>
        </p:nvSpPr>
        <p:spPr>
          <a:xfrm>
            <a:off x="7714347" y="1496426"/>
            <a:ext cx="530400" cy="2097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1094" name="Google Shape;1094;p48"/>
          <p:cNvCxnSpPr/>
          <p:nvPr/>
        </p:nvCxnSpPr>
        <p:spPr>
          <a:xfrm flipH="1">
            <a:off x="7517501" y="1821513"/>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1095" name="Google Shape;1095;p48"/>
          <p:cNvCxnSpPr/>
          <p:nvPr/>
        </p:nvCxnSpPr>
        <p:spPr>
          <a:xfrm>
            <a:off x="7460888" y="3121813"/>
            <a:ext cx="24000" cy="387300"/>
          </a:xfrm>
          <a:prstGeom prst="straightConnector1">
            <a:avLst/>
          </a:prstGeom>
          <a:noFill/>
          <a:ln cap="flat" cmpd="sng" w="9525">
            <a:solidFill>
              <a:schemeClr val="dk2"/>
            </a:solidFill>
            <a:prstDash val="solid"/>
            <a:round/>
            <a:headEnd len="sm" w="sm" type="none"/>
            <a:tailEnd len="med" w="med" type="triangle"/>
          </a:ln>
        </p:spPr>
      </p:cxnSp>
      <p:cxnSp>
        <p:nvCxnSpPr>
          <p:cNvPr id="1096" name="Google Shape;1096;p48"/>
          <p:cNvCxnSpPr/>
          <p:nvPr/>
        </p:nvCxnSpPr>
        <p:spPr>
          <a:xfrm flipH="1">
            <a:off x="7471101" y="4166025"/>
            <a:ext cx="3600" cy="279000"/>
          </a:xfrm>
          <a:prstGeom prst="straightConnector1">
            <a:avLst/>
          </a:prstGeom>
          <a:noFill/>
          <a:ln cap="flat" cmpd="sng" w="9525">
            <a:solidFill>
              <a:schemeClr val="dk2"/>
            </a:solidFill>
            <a:prstDash val="solid"/>
            <a:round/>
            <a:headEnd len="sm" w="sm" type="none"/>
            <a:tailEnd len="med" w="med" type="triangle"/>
          </a:ln>
        </p:spPr>
      </p:cxnSp>
      <p:pic>
        <p:nvPicPr>
          <p:cNvPr id="1097" name="Google Shape;1097;p48"/>
          <p:cNvPicPr preferRelativeResize="0"/>
          <p:nvPr/>
        </p:nvPicPr>
        <p:blipFill rotWithShape="1">
          <a:blip r:embed="rId3">
            <a:alphaModFix/>
          </a:blip>
          <a:srcRect b="9846" l="74301" r="13572" t="30334"/>
          <a:stretch/>
        </p:blipFill>
        <p:spPr>
          <a:xfrm>
            <a:off x="2550" y="558125"/>
            <a:ext cx="2051500" cy="4601124"/>
          </a:xfrm>
          <a:prstGeom prst="rect">
            <a:avLst/>
          </a:prstGeom>
          <a:noFill/>
          <a:ln>
            <a:noFill/>
          </a:ln>
        </p:spPr>
      </p:pic>
      <p:pic>
        <p:nvPicPr>
          <p:cNvPr id="1098" name="Google Shape;1098;p48"/>
          <p:cNvPicPr preferRelativeResize="0"/>
          <p:nvPr/>
        </p:nvPicPr>
        <p:blipFill rotWithShape="1">
          <a:blip r:embed="rId3">
            <a:alphaModFix/>
          </a:blip>
          <a:srcRect b="64431" l="42534" r="33194" t="30098"/>
          <a:stretch/>
        </p:blipFill>
        <p:spPr>
          <a:xfrm>
            <a:off x="2550" y="134550"/>
            <a:ext cx="2051500" cy="300300"/>
          </a:xfrm>
          <a:prstGeom prst="rect">
            <a:avLst/>
          </a:prstGeom>
          <a:noFill/>
          <a:ln>
            <a:noFill/>
          </a:ln>
        </p:spPr>
      </p:pic>
      <p:pic>
        <p:nvPicPr>
          <p:cNvPr id="1099" name="Google Shape;1099;p48"/>
          <p:cNvPicPr preferRelativeResize="0"/>
          <p:nvPr/>
        </p:nvPicPr>
        <p:blipFill rotWithShape="1">
          <a:blip r:embed="rId3">
            <a:alphaModFix/>
          </a:blip>
          <a:srcRect b="48803" l="57694" r="29155" t="40873"/>
          <a:stretch/>
        </p:blipFill>
        <p:spPr>
          <a:xfrm>
            <a:off x="6479938" y="3509126"/>
            <a:ext cx="1985925" cy="730950"/>
          </a:xfrm>
          <a:prstGeom prst="rect">
            <a:avLst/>
          </a:prstGeom>
          <a:noFill/>
          <a:ln>
            <a:noFill/>
          </a:ln>
        </p:spPr>
      </p:pic>
      <p:pic>
        <p:nvPicPr>
          <p:cNvPr id="1100" name="Google Shape;1100;p48"/>
          <p:cNvPicPr preferRelativeResize="0"/>
          <p:nvPr/>
        </p:nvPicPr>
        <p:blipFill rotWithShape="1">
          <a:blip r:embed="rId3">
            <a:alphaModFix/>
          </a:blip>
          <a:srcRect b="10965" l="54719" r="26200" t="55611"/>
          <a:stretch/>
        </p:blipFill>
        <p:spPr>
          <a:xfrm>
            <a:off x="6847525" y="650393"/>
            <a:ext cx="1343550" cy="1103626"/>
          </a:xfrm>
          <a:prstGeom prst="rect">
            <a:avLst/>
          </a:prstGeom>
          <a:noFill/>
          <a:ln>
            <a:noFill/>
          </a:ln>
        </p:spPr>
      </p:pic>
      <p:pic>
        <p:nvPicPr>
          <p:cNvPr id="1101" name="Google Shape;1101;p48"/>
          <p:cNvPicPr preferRelativeResize="0"/>
          <p:nvPr/>
        </p:nvPicPr>
        <p:blipFill rotWithShape="1">
          <a:blip r:embed="rId3">
            <a:alphaModFix/>
          </a:blip>
          <a:srcRect b="30213" l="35966" r="45399" t="37514"/>
          <a:stretch/>
        </p:blipFill>
        <p:spPr>
          <a:xfrm>
            <a:off x="6830588" y="2109962"/>
            <a:ext cx="1284651" cy="1043222"/>
          </a:xfrm>
          <a:prstGeom prst="rect">
            <a:avLst/>
          </a:prstGeom>
          <a:noFill/>
          <a:ln>
            <a:noFill/>
          </a:ln>
        </p:spPr>
      </p:pic>
      <p:pic>
        <p:nvPicPr>
          <p:cNvPr id="1102" name="Google Shape;1102;p48"/>
          <p:cNvPicPr preferRelativeResize="0"/>
          <p:nvPr/>
        </p:nvPicPr>
        <p:blipFill rotWithShape="1">
          <a:blip r:embed="rId3">
            <a:alphaModFix/>
          </a:blip>
          <a:srcRect b="16122" l="36854" r="48166" t="75836"/>
          <a:stretch/>
        </p:blipFill>
        <p:spPr>
          <a:xfrm>
            <a:off x="6288000" y="4506775"/>
            <a:ext cx="2262076" cy="569401"/>
          </a:xfrm>
          <a:prstGeom prst="rect">
            <a:avLst/>
          </a:prstGeom>
          <a:noFill/>
          <a:ln>
            <a:noFill/>
          </a:ln>
        </p:spPr>
      </p:pic>
      <p:cxnSp>
        <p:nvCxnSpPr>
          <p:cNvPr id="1103" name="Google Shape;1103;p48"/>
          <p:cNvCxnSpPr/>
          <p:nvPr/>
        </p:nvCxnSpPr>
        <p:spPr>
          <a:xfrm>
            <a:off x="7190125" y="1279150"/>
            <a:ext cx="390600" cy="161700"/>
          </a:xfrm>
          <a:prstGeom prst="straightConnector1">
            <a:avLst/>
          </a:prstGeom>
          <a:noFill/>
          <a:ln cap="flat" cmpd="sng" w="9525">
            <a:solidFill>
              <a:schemeClr val="dk2"/>
            </a:solidFill>
            <a:prstDash val="solid"/>
            <a:round/>
            <a:headEnd len="sm" w="sm" type="none"/>
            <a:tailEnd len="med" w="med" type="triangle"/>
          </a:ln>
        </p:spPr>
      </p:cxnSp>
      <p:cxnSp>
        <p:nvCxnSpPr>
          <p:cNvPr id="1104" name="Google Shape;1104;p48"/>
          <p:cNvCxnSpPr/>
          <p:nvPr/>
        </p:nvCxnSpPr>
        <p:spPr>
          <a:xfrm>
            <a:off x="7163200" y="2733325"/>
            <a:ext cx="323100" cy="94200"/>
          </a:xfrm>
          <a:prstGeom prst="straightConnector1">
            <a:avLst/>
          </a:prstGeom>
          <a:noFill/>
          <a:ln cap="flat" cmpd="sng" w="9525">
            <a:solidFill>
              <a:schemeClr val="dk2"/>
            </a:solidFill>
            <a:prstDash val="solid"/>
            <a:round/>
            <a:headEnd len="sm" w="sm" type="none"/>
            <a:tailEnd len="med" w="med" type="triangle"/>
          </a:ln>
        </p:spPr>
      </p:cxnSp>
      <p:pic>
        <p:nvPicPr>
          <p:cNvPr id="1105" name="Google Shape;1105;p48"/>
          <p:cNvPicPr preferRelativeResize="0"/>
          <p:nvPr/>
        </p:nvPicPr>
        <p:blipFill rotWithShape="1">
          <a:blip r:embed="rId4">
            <a:alphaModFix/>
          </a:blip>
          <a:srcRect b="0" l="0" r="0" t="0"/>
          <a:stretch/>
        </p:blipFill>
        <p:spPr>
          <a:xfrm>
            <a:off x="2560750" y="1228300"/>
            <a:ext cx="1731900" cy="1561887"/>
          </a:xfrm>
          <a:prstGeom prst="rect">
            <a:avLst/>
          </a:prstGeom>
          <a:noFill/>
          <a:ln>
            <a:noFill/>
          </a:ln>
        </p:spPr>
      </p:pic>
      <p:pic>
        <p:nvPicPr>
          <p:cNvPr id="1106" name="Google Shape;1106;p48"/>
          <p:cNvPicPr preferRelativeResize="0"/>
          <p:nvPr/>
        </p:nvPicPr>
        <p:blipFill rotWithShape="1">
          <a:blip r:embed="rId5">
            <a:alphaModFix/>
          </a:blip>
          <a:srcRect b="0" l="0" r="0" t="0"/>
          <a:stretch/>
        </p:blipFill>
        <p:spPr>
          <a:xfrm>
            <a:off x="2932775" y="3202365"/>
            <a:ext cx="2476500" cy="1344462"/>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0" name="Shape 1110"/>
        <p:cNvGrpSpPr/>
        <p:nvPr/>
      </p:nvGrpSpPr>
      <p:grpSpPr>
        <a:xfrm>
          <a:off x="0" y="0"/>
          <a:ext cx="0" cy="0"/>
          <a:chOff x="0" y="0"/>
          <a:chExt cx="0" cy="0"/>
        </a:xfrm>
      </p:grpSpPr>
      <p:cxnSp>
        <p:nvCxnSpPr>
          <p:cNvPr id="1111" name="Google Shape;1111;p49"/>
          <p:cNvCxnSpPr/>
          <p:nvPr/>
        </p:nvCxnSpPr>
        <p:spPr>
          <a:xfrm>
            <a:off x="2550" y="567300"/>
            <a:ext cx="9138900" cy="15600"/>
          </a:xfrm>
          <a:prstGeom prst="straightConnector1">
            <a:avLst/>
          </a:prstGeom>
          <a:noFill/>
          <a:ln cap="flat" cmpd="sng" w="9525">
            <a:solidFill>
              <a:schemeClr val="dk2"/>
            </a:solidFill>
            <a:prstDash val="solid"/>
            <a:round/>
            <a:headEnd len="sm" w="sm" type="none"/>
            <a:tailEnd len="sm" w="sm" type="none"/>
          </a:ln>
        </p:spPr>
      </p:cxnSp>
      <p:cxnSp>
        <p:nvCxnSpPr>
          <p:cNvPr id="1112" name="Google Shape;1112;p49"/>
          <p:cNvCxnSpPr/>
          <p:nvPr/>
        </p:nvCxnSpPr>
        <p:spPr>
          <a:xfrm>
            <a:off x="5712175" y="-15750"/>
            <a:ext cx="31500" cy="5175000"/>
          </a:xfrm>
          <a:prstGeom prst="straightConnector1">
            <a:avLst/>
          </a:prstGeom>
          <a:noFill/>
          <a:ln cap="flat" cmpd="sng" w="9525">
            <a:solidFill>
              <a:schemeClr val="dk2"/>
            </a:solidFill>
            <a:prstDash val="solid"/>
            <a:round/>
            <a:headEnd len="sm" w="sm" type="none"/>
            <a:tailEnd len="sm" w="sm" type="none"/>
          </a:ln>
        </p:spPr>
      </p:cxnSp>
      <p:sp>
        <p:nvSpPr>
          <p:cNvPr id="1113" name="Google Shape;1113;p49"/>
          <p:cNvSpPr txBox="1"/>
          <p:nvPr/>
        </p:nvSpPr>
        <p:spPr>
          <a:xfrm>
            <a:off x="2801300" y="0"/>
            <a:ext cx="24765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Representation</a:t>
            </a:r>
            <a:endParaRPr b="0" i="0" sz="2800" u="none" cap="none" strike="noStrike">
              <a:solidFill>
                <a:srgbClr val="000000"/>
              </a:solidFill>
              <a:latin typeface="Roboto"/>
              <a:ea typeface="Roboto"/>
              <a:cs typeface="Roboto"/>
              <a:sym typeface="Roboto"/>
            </a:endParaRPr>
          </a:p>
        </p:txBody>
      </p:sp>
      <p:sp>
        <p:nvSpPr>
          <p:cNvPr id="1114" name="Google Shape;1114;p49"/>
          <p:cNvSpPr txBox="1"/>
          <p:nvPr/>
        </p:nvSpPr>
        <p:spPr>
          <a:xfrm>
            <a:off x="6467800" y="0"/>
            <a:ext cx="30000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Methodology</a:t>
            </a:r>
            <a:endParaRPr b="0" i="0" sz="1400" u="none" cap="none" strike="noStrike">
              <a:solidFill>
                <a:srgbClr val="000000"/>
              </a:solidFill>
              <a:latin typeface="Arial"/>
              <a:ea typeface="Arial"/>
              <a:cs typeface="Arial"/>
              <a:sym typeface="Arial"/>
            </a:endParaRPr>
          </a:p>
        </p:txBody>
      </p:sp>
      <p:cxnSp>
        <p:nvCxnSpPr>
          <p:cNvPr id="1115" name="Google Shape;1115;p49"/>
          <p:cNvCxnSpPr/>
          <p:nvPr/>
        </p:nvCxnSpPr>
        <p:spPr>
          <a:xfrm rot="10800000">
            <a:off x="2046850" y="-3500"/>
            <a:ext cx="7200" cy="572400"/>
          </a:xfrm>
          <a:prstGeom prst="straightConnector1">
            <a:avLst/>
          </a:prstGeom>
          <a:noFill/>
          <a:ln cap="flat" cmpd="sng" w="9525">
            <a:solidFill>
              <a:schemeClr val="dk2"/>
            </a:solidFill>
            <a:prstDash val="solid"/>
            <a:round/>
            <a:headEnd len="sm" w="sm" type="none"/>
            <a:tailEnd len="sm" w="sm" type="none"/>
          </a:ln>
        </p:spPr>
      </p:cxnSp>
      <p:sp>
        <p:nvSpPr>
          <p:cNvPr id="1116" name="Google Shape;1116;p49"/>
          <p:cNvSpPr txBox="1"/>
          <p:nvPr/>
        </p:nvSpPr>
        <p:spPr>
          <a:xfrm>
            <a:off x="2589076" y="597788"/>
            <a:ext cx="2580900" cy="6156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sng" cap="none" strike="noStrike">
                <a:solidFill>
                  <a:srgbClr val="000000"/>
                </a:solidFill>
                <a:latin typeface="Roboto"/>
                <a:ea typeface="Roboto"/>
                <a:cs typeface="Roboto"/>
                <a:sym typeface="Roboto"/>
              </a:rPr>
              <a:t>Calculation:</a:t>
            </a:r>
            <a:endParaRPr b="0" i="0" sz="1400" u="none"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856 divided by 4 = </a:t>
            </a:r>
            <a:endParaRPr b="0" i="0" sz="1400" u="none" cap="none" strike="noStrike">
              <a:solidFill>
                <a:srgbClr val="000000"/>
              </a:solidFill>
              <a:latin typeface="Roboto"/>
              <a:ea typeface="Roboto"/>
              <a:cs typeface="Roboto"/>
              <a:sym typeface="Roboto"/>
            </a:endParaRPr>
          </a:p>
        </p:txBody>
      </p:sp>
      <p:sp>
        <p:nvSpPr>
          <p:cNvPr id="1117" name="Google Shape;1117;p49"/>
          <p:cNvSpPr/>
          <p:nvPr/>
        </p:nvSpPr>
        <p:spPr>
          <a:xfrm>
            <a:off x="6052950" y="2231500"/>
            <a:ext cx="753300" cy="3003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18" name="Google Shape;1118;p49"/>
          <p:cNvSpPr/>
          <p:nvPr/>
        </p:nvSpPr>
        <p:spPr>
          <a:xfrm>
            <a:off x="8313200" y="2318425"/>
            <a:ext cx="717300" cy="1695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19" name="Google Shape;1119;p49"/>
          <p:cNvSpPr/>
          <p:nvPr/>
        </p:nvSpPr>
        <p:spPr>
          <a:xfrm>
            <a:off x="7714347" y="1496426"/>
            <a:ext cx="530400" cy="2097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1120" name="Google Shape;1120;p49"/>
          <p:cNvCxnSpPr/>
          <p:nvPr/>
        </p:nvCxnSpPr>
        <p:spPr>
          <a:xfrm flipH="1">
            <a:off x="7517501" y="1387313"/>
            <a:ext cx="3600" cy="279000"/>
          </a:xfrm>
          <a:prstGeom prst="straightConnector1">
            <a:avLst/>
          </a:prstGeom>
          <a:noFill/>
          <a:ln cap="flat" cmpd="sng" w="9525">
            <a:solidFill>
              <a:schemeClr val="dk2"/>
            </a:solidFill>
            <a:prstDash val="solid"/>
            <a:round/>
            <a:headEnd len="sm" w="sm" type="none"/>
            <a:tailEnd len="med" w="med" type="triangle"/>
          </a:ln>
        </p:spPr>
      </p:cxnSp>
      <p:cxnSp>
        <p:nvCxnSpPr>
          <p:cNvPr id="1121" name="Google Shape;1121;p49"/>
          <p:cNvCxnSpPr/>
          <p:nvPr/>
        </p:nvCxnSpPr>
        <p:spPr>
          <a:xfrm flipH="1">
            <a:off x="7518550" y="2662800"/>
            <a:ext cx="1500" cy="264000"/>
          </a:xfrm>
          <a:prstGeom prst="straightConnector1">
            <a:avLst/>
          </a:prstGeom>
          <a:noFill/>
          <a:ln cap="flat" cmpd="sng" w="9525">
            <a:solidFill>
              <a:schemeClr val="dk2"/>
            </a:solidFill>
            <a:prstDash val="solid"/>
            <a:round/>
            <a:headEnd len="sm" w="sm" type="none"/>
            <a:tailEnd len="med" w="med" type="triangle"/>
          </a:ln>
        </p:spPr>
      </p:cxnSp>
      <p:cxnSp>
        <p:nvCxnSpPr>
          <p:cNvPr id="1122" name="Google Shape;1122;p49"/>
          <p:cNvCxnSpPr/>
          <p:nvPr/>
        </p:nvCxnSpPr>
        <p:spPr>
          <a:xfrm flipH="1">
            <a:off x="7471101" y="4166025"/>
            <a:ext cx="3600" cy="279000"/>
          </a:xfrm>
          <a:prstGeom prst="straightConnector1">
            <a:avLst/>
          </a:prstGeom>
          <a:noFill/>
          <a:ln cap="flat" cmpd="sng" w="9525">
            <a:solidFill>
              <a:schemeClr val="dk2"/>
            </a:solidFill>
            <a:prstDash val="solid"/>
            <a:round/>
            <a:headEnd len="sm" w="sm" type="none"/>
            <a:tailEnd len="med" w="med" type="triangle"/>
          </a:ln>
        </p:spPr>
      </p:cxnSp>
      <p:pic>
        <p:nvPicPr>
          <p:cNvPr id="1123" name="Google Shape;1123;p49"/>
          <p:cNvPicPr preferRelativeResize="0"/>
          <p:nvPr/>
        </p:nvPicPr>
        <p:blipFill rotWithShape="1">
          <a:blip r:embed="rId3">
            <a:alphaModFix/>
          </a:blip>
          <a:srcRect b="12002" l="74325" r="13248" t="29875"/>
          <a:stretch/>
        </p:blipFill>
        <p:spPr>
          <a:xfrm>
            <a:off x="2550" y="597800"/>
            <a:ext cx="2051500" cy="4496849"/>
          </a:xfrm>
          <a:prstGeom prst="rect">
            <a:avLst/>
          </a:prstGeom>
          <a:noFill/>
          <a:ln>
            <a:noFill/>
          </a:ln>
        </p:spPr>
      </p:pic>
      <p:pic>
        <p:nvPicPr>
          <p:cNvPr id="1124" name="Google Shape;1124;p49"/>
          <p:cNvPicPr preferRelativeResize="0"/>
          <p:nvPr/>
        </p:nvPicPr>
        <p:blipFill rotWithShape="1">
          <a:blip r:embed="rId3">
            <a:alphaModFix/>
          </a:blip>
          <a:srcRect b="64338" l="42566" r="33100" t="30212"/>
          <a:stretch/>
        </p:blipFill>
        <p:spPr>
          <a:xfrm>
            <a:off x="-2625" y="134550"/>
            <a:ext cx="2051500" cy="300300"/>
          </a:xfrm>
          <a:prstGeom prst="rect">
            <a:avLst/>
          </a:prstGeom>
          <a:noFill/>
          <a:ln>
            <a:noFill/>
          </a:ln>
        </p:spPr>
      </p:pic>
      <p:pic>
        <p:nvPicPr>
          <p:cNvPr id="1125" name="Google Shape;1125;p49"/>
          <p:cNvPicPr preferRelativeResize="0"/>
          <p:nvPr/>
        </p:nvPicPr>
        <p:blipFill rotWithShape="1">
          <a:blip r:embed="rId3">
            <a:alphaModFix/>
          </a:blip>
          <a:srcRect b="38133" l="36250" r="40508" t="37811"/>
          <a:stretch/>
        </p:blipFill>
        <p:spPr>
          <a:xfrm>
            <a:off x="5867298" y="1743627"/>
            <a:ext cx="1509201" cy="737219"/>
          </a:xfrm>
          <a:prstGeom prst="rect">
            <a:avLst/>
          </a:prstGeom>
          <a:noFill/>
          <a:ln>
            <a:noFill/>
          </a:ln>
        </p:spPr>
      </p:pic>
      <p:pic>
        <p:nvPicPr>
          <p:cNvPr id="1126" name="Google Shape;1126;p49"/>
          <p:cNvPicPr preferRelativeResize="0"/>
          <p:nvPr/>
        </p:nvPicPr>
        <p:blipFill rotWithShape="1">
          <a:blip r:embed="rId3">
            <a:alphaModFix/>
          </a:blip>
          <a:srcRect b="43115" l="60263" r="27396" t="45040"/>
          <a:stretch/>
        </p:blipFill>
        <p:spPr>
          <a:xfrm>
            <a:off x="6844383" y="4574100"/>
            <a:ext cx="1257041" cy="569399"/>
          </a:xfrm>
          <a:prstGeom prst="rect">
            <a:avLst/>
          </a:prstGeom>
          <a:noFill/>
          <a:ln>
            <a:noFill/>
          </a:ln>
        </p:spPr>
      </p:pic>
      <p:pic>
        <p:nvPicPr>
          <p:cNvPr id="1127" name="Google Shape;1127;p49"/>
          <p:cNvPicPr preferRelativeResize="0"/>
          <p:nvPr/>
        </p:nvPicPr>
        <p:blipFill rotWithShape="1">
          <a:blip r:embed="rId4">
            <a:alphaModFix/>
          </a:blip>
          <a:srcRect b="11930" l="37382" r="48366" t="67685"/>
          <a:stretch/>
        </p:blipFill>
        <p:spPr>
          <a:xfrm>
            <a:off x="6731600" y="3021288"/>
            <a:ext cx="1575401" cy="1050250"/>
          </a:xfrm>
          <a:prstGeom prst="rect">
            <a:avLst/>
          </a:prstGeom>
          <a:noFill/>
          <a:ln>
            <a:noFill/>
          </a:ln>
        </p:spPr>
      </p:pic>
      <p:pic>
        <p:nvPicPr>
          <p:cNvPr id="1128" name="Google Shape;1128;p49"/>
          <p:cNvPicPr preferRelativeResize="0"/>
          <p:nvPr/>
        </p:nvPicPr>
        <p:blipFill rotWithShape="1">
          <a:blip r:embed="rId3">
            <a:alphaModFix/>
          </a:blip>
          <a:srcRect b="13826" l="49956" r="26573" t="61963"/>
          <a:stretch/>
        </p:blipFill>
        <p:spPr>
          <a:xfrm>
            <a:off x="6844376" y="672313"/>
            <a:ext cx="1509188" cy="734700"/>
          </a:xfrm>
          <a:prstGeom prst="rect">
            <a:avLst/>
          </a:prstGeom>
          <a:noFill/>
          <a:ln>
            <a:noFill/>
          </a:ln>
        </p:spPr>
      </p:pic>
      <p:pic>
        <p:nvPicPr>
          <p:cNvPr id="1129" name="Google Shape;1129;p49"/>
          <p:cNvPicPr preferRelativeResize="0"/>
          <p:nvPr/>
        </p:nvPicPr>
        <p:blipFill rotWithShape="1">
          <a:blip r:embed="rId4">
            <a:alphaModFix/>
          </a:blip>
          <a:srcRect b="12123" l="53157" r="26498" t="60182"/>
          <a:stretch/>
        </p:blipFill>
        <p:spPr>
          <a:xfrm>
            <a:off x="7779525" y="1744900"/>
            <a:ext cx="1158132" cy="734675"/>
          </a:xfrm>
          <a:prstGeom prst="rect">
            <a:avLst/>
          </a:prstGeom>
          <a:noFill/>
          <a:ln>
            <a:noFill/>
          </a:ln>
        </p:spPr>
      </p:pic>
      <p:pic>
        <p:nvPicPr>
          <p:cNvPr id="1130" name="Google Shape;1130;p49"/>
          <p:cNvPicPr preferRelativeResize="0"/>
          <p:nvPr/>
        </p:nvPicPr>
        <p:blipFill rotWithShape="1">
          <a:blip r:embed="rId5">
            <a:alphaModFix/>
          </a:blip>
          <a:srcRect b="0" l="0" r="0" t="0"/>
          <a:stretch/>
        </p:blipFill>
        <p:spPr>
          <a:xfrm>
            <a:off x="2429150" y="1228293"/>
            <a:ext cx="1509200" cy="1400669"/>
          </a:xfrm>
          <a:prstGeom prst="rect">
            <a:avLst/>
          </a:prstGeom>
          <a:noFill/>
          <a:ln>
            <a:noFill/>
          </a:ln>
        </p:spPr>
      </p:pic>
      <p:pic>
        <p:nvPicPr>
          <p:cNvPr id="1131" name="Google Shape;1131;p49"/>
          <p:cNvPicPr preferRelativeResize="0"/>
          <p:nvPr/>
        </p:nvPicPr>
        <p:blipFill rotWithShape="1">
          <a:blip r:embed="rId6">
            <a:alphaModFix/>
          </a:blip>
          <a:srcRect b="0" l="0" r="0" t="0"/>
          <a:stretch/>
        </p:blipFill>
        <p:spPr>
          <a:xfrm>
            <a:off x="2900900" y="2846091"/>
            <a:ext cx="2277309" cy="1400650"/>
          </a:xfrm>
          <a:prstGeom prst="rect">
            <a:avLst/>
          </a:prstGeom>
          <a:noFill/>
          <a:ln>
            <a:noFill/>
          </a:ln>
        </p:spPr>
      </p:pic>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5" name="Shape 1135"/>
        <p:cNvGrpSpPr/>
        <p:nvPr/>
      </p:nvGrpSpPr>
      <p:grpSpPr>
        <a:xfrm>
          <a:off x="0" y="0"/>
          <a:ext cx="0" cy="0"/>
          <a:chOff x="0" y="0"/>
          <a:chExt cx="0" cy="0"/>
        </a:xfrm>
      </p:grpSpPr>
      <p:cxnSp>
        <p:nvCxnSpPr>
          <p:cNvPr id="1136" name="Google Shape;1136;p50"/>
          <p:cNvCxnSpPr/>
          <p:nvPr/>
        </p:nvCxnSpPr>
        <p:spPr>
          <a:xfrm>
            <a:off x="2550" y="567300"/>
            <a:ext cx="9138900" cy="15600"/>
          </a:xfrm>
          <a:prstGeom prst="straightConnector1">
            <a:avLst/>
          </a:prstGeom>
          <a:noFill/>
          <a:ln cap="flat" cmpd="sng" w="9525">
            <a:solidFill>
              <a:schemeClr val="dk2"/>
            </a:solidFill>
            <a:prstDash val="solid"/>
            <a:round/>
            <a:headEnd len="sm" w="sm" type="none"/>
            <a:tailEnd len="sm" w="sm" type="none"/>
          </a:ln>
        </p:spPr>
      </p:cxnSp>
      <p:cxnSp>
        <p:nvCxnSpPr>
          <p:cNvPr id="1137" name="Google Shape;1137;p50"/>
          <p:cNvCxnSpPr/>
          <p:nvPr/>
        </p:nvCxnSpPr>
        <p:spPr>
          <a:xfrm>
            <a:off x="5712175" y="-15750"/>
            <a:ext cx="31500" cy="5175000"/>
          </a:xfrm>
          <a:prstGeom prst="straightConnector1">
            <a:avLst/>
          </a:prstGeom>
          <a:noFill/>
          <a:ln cap="flat" cmpd="sng" w="9525">
            <a:solidFill>
              <a:schemeClr val="dk2"/>
            </a:solidFill>
            <a:prstDash val="solid"/>
            <a:round/>
            <a:headEnd len="sm" w="sm" type="none"/>
            <a:tailEnd len="sm" w="sm" type="none"/>
          </a:ln>
        </p:spPr>
      </p:cxnSp>
      <p:sp>
        <p:nvSpPr>
          <p:cNvPr id="1138" name="Google Shape;1138;p50"/>
          <p:cNvSpPr txBox="1"/>
          <p:nvPr/>
        </p:nvSpPr>
        <p:spPr>
          <a:xfrm>
            <a:off x="2801300" y="0"/>
            <a:ext cx="24765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Representation</a:t>
            </a:r>
            <a:endParaRPr b="0" i="0" sz="2800" u="none" cap="none" strike="noStrike">
              <a:solidFill>
                <a:srgbClr val="000000"/>
              </a:solidFill>
              <a:latin typeface="Roboto"/>
              <a:ea typeface="Roboto"/>
              <a:cs typeface="Roboto"/>
              <a:sym typeface="Roboto"/>
            </a:endParaRPr>
          </a:p>
        </p:txBody>
      </p:sp>
      <p:sp>
        <p:nvSpPr>
          <p:cNvPr id="1139" name="Google Shape;1139;p50"/>
          <p:cNvSpPr txBox="1"/>
          <p:nvPr/>
        </p:nvSpPr>
        <p:spPr>
          <a:xfrm>
            <a:off x="6467800" y="0"/>
            <a:ext cx="30000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Methodology</a:t>
            </a:r>
            <a:endParaRPr b="0" i="0" sz="1400" u="none" cap="none" strike="noStrike">
              <a:solidFill>
                <a:srgbClr val="000000"/>
              </a:solidFill>
              <a:latin typeface="Arial"/>
              <a:ea typeface="Arial"/>
              <a:cs typeface="Arial"/>
              <a:sym typeface="Arial"/>
            </a:endParaRPr>
          </a:p>
        </p:txBody>
      </p:sp>
      <p:cxnSp>
        <p:nvCxnSpPr>
          <p:cNvPr id="1140" name="Google Shape;1140;p50"/>
          <p:cNvCxnSpPr/>
          <p:nvPr/>
        </p:nvCxnSpPr>
        <p:spPr>
          <a:xfrm rot="10800000">
            <a:off x="2046850" y="-3500"/>
            <a:ext cx="7200" cy="572400"/>
          </a:xfrm>
          <a:prstGeom prst="straightConnector1">
            <a:avLst/>
          </a:prstGeom>
          <a:noFill/>
          <a:ln cap="flat" cmpd="sng" w="9525">
            <a:solidFill>
              <a:schemeClr val="dk2"/>
            </a:solidFill>
            <a:prstDash val="solid"/>
            <a:round/>
            <a:headEnd len="sm" w="sm" type="none"/>
            <a:tailEnd len="sm" w="sm" type="none"/>
          </a:ln>
        </p:spPr>
      </p:cxnSp>
      <p:sp>
        <p:nvSpPr>
          <p:cNvPr id="1141" name="Google Shape;1141;p50"/>
          <p:cNvSpPr txBox="1"/>
          <p:nvPr/>
        </p:nvSpPr>
        <p:spPr>
          <a:xfrm>
            <a:off x="2589076" y="597788"/>
            <a:ext cx="2580900" cy="6156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sng" cap="none" strike="noStrike">
                <a:solidFill>
                  <a:srgbClr val="000000"/>
                </a:solidFill>
                <a:latin typeface="Roboto"/>
                <a:ea typeface="Roboto"/>
                <a:cs typeface="Roboto"/>
                <a:sym typeface="Roboto"/>
              </a:rPr>
              <a:t>Calculation:</a:t>
            </a:r>
            <a:endParaRPr b="0" i="0" sz="1400" u="none"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8,352 divided by 2 = 4,266</a:t>
            </a:r>
            <a:endParaRPr b="0" i="0" sz="1400" u="none" cap="none" strike="noStrike">
              <a:solidFill>
                <a:srgbClr val="000000"/>
              </a:solidFill>
              <a:latin typeface="Roboto"/>
              <a:ea typeface="Roboto"/>
              <a:cs typeface="Roboto"/>
              <a:sym typeface="Roboto"/>
            </a:endParaRPr>
          </a:p>
        </p:txBody>
      </p:sp>
      <p:sp>
        <p:nvSpPr>
          <p:cNvPr id="1142" name="Google Shape;1142;p50"/>
          <p:cNvSpPr/>
          <p:nvPr/>
        </p:nvSpPr>
        <p:spPr>
          <a:xfrm>
            <a:off x="6052950" y="2231500"/>
            <a:ext cx="753300" cy="3003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43" name="Google Shape;1143;p50"/>
          <p:cNvSpPr/>
          <p:nvPr/>
        </p:nvSpPr>
        <p:spPr>
          <a:xfrm>
            <a:off x="8313200" y="2318425"/>
            <a:ext cx="717300" cy="1695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44" name="Google Shape;1144;p50"/>
          <p:cNvSpPr/>
          <p:nvPr/>
        </p:nvSpPr>
        <p:spPr>
          <a:xfrm>
            <a:off x="7714347" y="1496426"/>
            <a:ext cx="530400" cy="2097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1145" name="Google Shape;1145;p50"/>
          <p:cNvCxnSpPr/>
          <p:nvPr/>
        </p:nvCxnSpPr>
        <p:spPr>
          <a:xfrm flipH="1">
            <a:off x="7518550" y="2662800"/>
            <a:ext cx="1500" cy="264000"/>
          </a:xfrm>
          <a:prstGeom prst="straightConnector1">
            <a:avLst/>
          </a:prstGeom>
          <a:noFill/>
          <a:ln cap="flat" cmpd="sng" w="9525">
            <a:solidFill>
              <a:schemeClr val="dk2"/>
            </a:solidFill>
            <a:prstDash val="solid"/>
            <a:round/>
            <a:headEnd len="sm" w="sm" type="none"/>
            <a:tailEnd len="med" w="med" type="triangle"/>
          </a:ln>
        </p:spPr>
      </p:cxnSp>
      <p:pic>
        <p:nvPicPr>
          <p:cNvPr id="1146" name="Google Shape;1146;p50"/>
          <p:cNvPicPr preferRelativeResize="0"/>
          <p:nvPr/>
        </p:nvPicPr>
        <p:blipFill rotWithShape="1">
          <a:blip r:embed="rId3">
            <a:alphaModFix/>
          </a:blip>
          <a:srcRect b="11603" l="74161" r="13387" t="29846"/>
          <a:stretch/>
        </p:blipFill>
        <p:spPr>
          <a:xfrm>
            <a:off x="13875" y="582900"/>
            <a:ext cx="2040176" cy="4560601"/>
          </a:xfrm>
          <a:prstGeom prst="rect">
            <a:avLst/>
          </a:prstGeom>
          <a:noFill/>
          <a:ln>
            <a:noFill/>
          </a:ln>
        </p:spPr>
      </p:pic>
      <p:pic>
        <p:nvPicPr>
          <p:cNvPr id="1147" name="Google Shape;1147;p50"/>
          <p:cNvPicPr preferRelativeResize="0"/>
          <p:nvPr/>
        </p:nvPicPr>
        <p:blipFill rotWithShape="1">
          <a:blip r:embed="rId3">
            <a:alphaModFix/>
          </a:blip>
          <a:srcRect b="63716" l="42653" r="33138" t="30188"/>
          <a:stretch/>
        </p:blipFill>
        <p:spPr>
          <a:xfrm>
            <a:off x="0" y="109400"/>
            <a:ext cx="2040176" cy="350600"/>
          </a:xfrm>
          <a:prstGeom prst="rect">
            <a:avLst/>
          </a:prstGeom>
          <a:noFill/>
          <a:ln>
            <a:noFill/>
          </a:ln>
        </p:spPr>
      </p:pic>
      <p:pic>
        <p:nvPicPr>
          <p:cNvPr id="1148" name="Google Shape;1148;p50"/>
          <p:cNvPicPr preferRelativeResize="0"/>
          <p:nvPr/>
        </p:nvPicPr>
        <p:blipFill rotWithShape="1">
          <a:blip r:embed="rId3">
            <a:alphaModFix/>
          </a:blip>
          <a:srcRect b="34616" l="61265" r="26459" t="53313"/>
          <a:stretch/>
        </p:blipFill>
        <p:spPr>
          <a:xfrm>
            <a:off x="6529926" y="3116250"/>
            <a:ext cx="1858576" cy="848275"/>
          </a:xfrm>
          <a:prstGeom prst="rect">
            <a:avLst/>
          </a:prstGeom>
          <a:noFill/>
          <a:ln>
            <a:noFill/>
          </a:ln>
        </p:spPr>
      </p:pic>
      <p:pic>
        <p:nvPicPr>
          <p:cNvPr id="1149" name="Google Shape;1149;p50"/>
          <p:cNvPicPr preferRelativeResize="0"/>
          <p:nvPr/>
        </p:nvPicPr>
        <p:blipFill rotWithShape="1">
          <a:blip r:embed="rId3">
            <a:alphaModFix/>
          </a:blip>
          <a:srcRect b="23723" l="39342" r="39772" t="39606"/>
          <a:stretch/>
        </p:blipFill>
        <p:spPr>
          <a:xfrm>
            <a:off x="6590013" y="858755"/>
            <a:ext cx="1858576" cy="1514682"/>
          </a:xfrm>
          <a:prstGeom prst="rect">
            <a:avLst/>
          </a:prstGeom>
          <a:noFill/>
          <a:ln>
            <a:noFill/>
          </a:ln>
        </p:spPr>
      </p:pic>
      <p:pic>
        <p:nvPicPr>
          <p:cNvPr id="1150" name="Google Shape;1150;p50"/>
          <p:cNvPicPr preferRelativeResize="0"/>
          <p:nvPr/>
        </p:nvPicPr>
        <p:blipFill rotWithShape="1">
          <a:blip r:embed="rId4">
            <a:alphaModFix/>
          </a:blip>
          <a:srcRect b="0" l="0" r="0" t="0"/>
          <a:stretch/>
        </p:blipFill>
        <p:spPr>
          <a:xfrm>
            <a:off x="2589075" y="1460556"/>
            <a:ext cx="1730851" cy="1885232"/>
          </a:xfrm>
          <a:prstGeom prst="rect">
            <a:avLst/>
          </a:prstGeom>
          <a:noFill/>
          <a:ln>
            <a:noFill/>
          </a:ln>
        </p:spPr>
      </p:pic>
      <p:pic>
        <p:nvPicPr>
          <p:cNvPr id="1151" name="Google Shape;1151;p50"/>
          <p:cNvPicPr preferRelativeResize="0"/>
          <p:nvPr/>
        </p:nvPicPr>
        <p:blipFill rotWithShape="1">
          <a:blip r:embed="rId5">
            <a:alphaModFix/>
          </a:blip>
          <a:srcRect b="0" l="0" r="0" t="0"/>
          <a:stretch/>
        </p:blipFill>
        <p:spPr>
          <a:xfrm>
            <a:off x="3551906" y="3345800"/>
            <a:ext cx="2040175" cy="1705424"/>
          </a:xfrm>
          <a:prstGeom prst="rect">
            <a:avLst/>
          </a:prstGeom>
          <a:noFill/>
          <a:ln>
            <a:noFill/>
          </a:ln>
        </p:spPr>
      </p:pic>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5" name="Shape 1155"/>
        <p:cNvGrpSpPr/>
        <p:nvPr/>
      </p:nvGrpSpPr>
      <p:grpSpPr>
        <a:xfrm>
          <a:off x="0" y="0"/>
          <a:ext cx="0" cy="0"/>
          <a:chOff x="0" y="0"/>
          <a:chExt cx="0" cy="0"/>
        </a:xfrm>
      </p:grpSpPr>
      <p:cxnSp>
        <p:nvCxnSpPr>
          <p:cNvPr id="1156" name="Google Shape;1156;p51"/>
          <p:cNvCxnSpPr/>
          <p:nvPr/>
        </p:nvCxnSpPr>
        <p:spPr>
          <a:xfrm>
            <a:off x="2550" y="567300"/>
            <a:ext cx="9138900" cy="15600"/>
          </a:xfrm>
          <a:prstGeom prst="straightConnector1">
            <a:avLst/>
          </a:prstGeom>
          <a:noFill/>
          <a:ln cap="flat" cmpd="sng" w="9525">
            <a:solidFill>
              <a:schemeClr val="dk2"/>
            </a:solidFill>
            <a:prstDash val="solid"/>
            <a:round/>
            <a:headEnd len="sm" w="sm" type="none"/>
            <a:tailEnd len="sm" w="sm" type="none"/>
          </a:ln>
        </p:spPr>
      </p:cxnSp>
      <p:cxnSp>
        <p:nvCxnSpPr>
          <p:cNvPr id="1157" name="Google Shape;1157;p51"/>
          <p:cNvCxnSpPr/>
          <p:nvPr/>
        </p:nvCxnSpPr>
        <p:spPr>
          <a:xfrm>
            <a:off x="5712175" y="-15750"/>
            <a:ext cx="31500" cy="5175000"/>
          </a:xfrm>
          <a:prstGeom prst="straightConnector1">
            <a:avLst/>
          </a:prstGeom>
          <a:noFill/>
          <a:ln cap="flat" cmpd="sng" w="9525">
            <a:solidFill>
              <a:schemeClr val="dk2"/>
            </a:solidFill>
            <a:prstDash val="solid"/>
            <a:round/>
            <a:headEnd len="sm" w="sm" type="none"/>
            <a:tailEnd len="sm" w="sm" type="none"/>
          </a:ln>
        </p:spPr>
      </p:cxnSp>
      <p:sp>
        <p:nvSpPr>
          <p:cNvPr id="1158" name="Google Shape;1158;p51"/>
          <p:cNvSpPr txBox="1"/>
          <p:nvPr/>
        </p:nvSpPr>
        <p:spPr>
          <a:xfrm>
            <a:off x="2801300" y="0"/>
            <a:ext cx="24765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Representation</a:t>
            </a:r>
            <a:endParaRPr b="0" i="0" sz="2800" u="none" cap="none" strike="noStrike">
              <a:solidFill>
                <a:srgbClr val="000000"/>
              </a:solidFill>
              <a:latin typeface="Roboto"/>
              <a:ea typeface="Roboto"/>
              <a:cs typeface="Roboto"/>
              <a:sym typeface="Roboto"/>
            </a:endParaRPr>
          </a:p>
        </p:txBody>
      </p:sp>
      <p:sp>
        <p:nvSpPr>
          <p:cNvPr id="1159" name="Google Shape;1159;p51"/>
          <p:cNvSpPr txBox="1"/>
          <p:nvPr/>
        </p:nvSpPr>
        <p:spPr>
          <a:xfrm>
            <a:off x="6467800" y="0"/>
            <a:ext cx="30000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Methodology</a:t>
            </a:r>
            <a:endParaRPr b="0" i="0" sz="1400" u="none" cap="none" strike="noStrike">
              <a:solidFill>
                <a:srgbClr val="000000"/>
              </a:solidFill>
              <a:latin typeface="Arial"/>
              <a:ea typeface="Arial"/>
              <a:cs typeface="Arial"/>
              <a:sym typeface="Arial"/>
            </a:endParaRPr>
          </a:p>
        </p:txBody>
      </p:sp>
      <p:cxnSp>
        <p:nvCxnSpPr>
          <p:cNvPr id="1160" name="Google Shape;1160;p51"/>
          <p:cNvCxnSpPr/>
          <p:nvPr/>
        </p:nvCxnSpPr>
        <p:spPr>
          <a:xfrm rot="10800000">
            <a:off x="2046850" y="-3500"/>
            <a:ext cx="7200" cy="572400"/>
          </a:xfrm>
          <a:prstGeom prst="straightConnector1">
            <a:avLst/>
          </a:prstGeom>
          <a:noFill/>
          <a:ln cap="flat" cmpd="sng" w="9525">
            <a:solidFill>
              <a:schemeClr val="dk2"/>
            </a:solidFill>
            <a:prstDash val="solid"/>
            <a:round/>
            <a:headEnd len="sm" w="sm" type="none"/>
            <a:tailEnd len="sm" w="sm" type="none"/>
          </a:ln>
        </p:spPr>
      </p:cxnSp>
      <p:sp>
        <p:nvSpPr>
          <p:cNvPr id="1161" name="Google Shape;1161;p51"/>
          <p:cNvSpPr txBox="1"/>
          <p:nvPr/>
        </p:nvSpPr>
        <p:spPr>
          <a:xfrm>
            <a:off x="2589076" y="597788"/>
            <a:ext cx="2580900" cy="6156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sng" cap="none" strike="noStrike">
                <a:solidFill>
                  <a:srgbClr val="000000"/>
                </a:solidFill>
                <a:latin typeface="Roboto"/>
                <a:ea typeface="Roboto"/>
                <a:cs typeface="Roboto"/>
                <a:sym typeface="Roboto"/>
              </a:rPr>
              <a:t>Calculation:</a:t>
            </a:r>
            <a:endParaRPr b="0" i="0" sz="1400" u="none"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432 divided by 12 = 36</a:t>
            </a:r>
            <a:endParaRPr b="0" i="0" sz="1400" u="none" cap="none" strike="noStrike">
              <a:solidFill>
                <a:srgbClr val="000000"/>
              </a:solidFill>
              <a:latin typeface="Roboto"/>
              <a:ea typeface="Roboto"/>
              <a:cs typeface="Roboto"/>
              <a:sym typeface="Roboto"/>
            </a:endParaRPr>
          </a:p>
        </p:txBody>
      </p:sp>
      <p:sp>
        <p:nvSpPr>
          <p:cNvPr id="1162" name="Google Shape;1162;p51"/>
          <p:cNvSpPr/>
          <p:nvPr/>
        </p:nvSpPr>
        <p:spPr>
          <a:xfrm>
            <a:off x="6052950" y="2231500"/>
            <a:ext cx="753300" cy="3003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63" name="Google Shape;1163;p51"/>
          <p:cNvSpPr/>
          <p:nvPr/>
        </p:nvSpPr>
        <p:spPr>
          <a:xfrm>
            <a:off x="8313200" y="2318425"/>
            <a:ext cx="717300" cy="1695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64" name="Google Shape;1164;p51"/>
          <p:cNvSpPr/>
          <p:nvPr/>
        </p:nvSpPr>
        <p:spPr>
          <a:xfrm>
            <a:off x="7714347" y="1496426"/>
            <a:ext cx="530400" cy="2097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1165" name="Google Shape;1165;p51"/>
          <p:cNvCxnSpPr/>
          <p:nvPr/>
        </p:nvCxnSpPr>
        <p:spPr>
          <a:xfrm flipH="1">
            <a:off x="7558975" y="2318425"/>
            <a:ext cx="1500" cy="264000"/>
          </a:xfrm>
          <a:prstGeom prst="straightConnector1">
            <a:avLst/>
          </a:prstGeom>
          <a:noFill/>
          <a:ln cap="flat" cmpd="sng" w="9525">
            <a:solidFill>
              <a:schemeClr val="dk2"/>
            </a:solidFill>
            <a:prstDash val="solid"/>
            <a:round/>
            <a:headEnd len="sm" w="sm" type="none"/>
            <a:tailEnd len="med" w="med" type="triangle"/>
          </a:ln>
        </p:spPr>
      </p:cxnSp>
      <p:pic>
        <p:nvPicPr>
          <p:cNvPr id="1166" name="Google Shape;1166;p51"/>
          <p:cNvPicPr preferRelativeResize="0"/>
          <p:nvPr/>
        </p:nvPicPr>
        <p:blipFill rotWithShape="1">
          <a:blip r:embed="rId3">
            <a:alphaModFix/>
          </a:blip>
          <a:srcRect b="11456" l="74251" r="13378" t="30063"/>
          <a:stretch/>
        </p:blipFill>
        <p:spPr>
          <a:xfrm>
            <a:off x="2550" y="605050"/>
            <a:ext cx="2044301" cy="4555630"/>
          </a:xfrm>
          <a:prstGeom prst="rect">
            <a:avLst/>
          </a:prstGeom>
          <a:noFill/>
          <a:ln>
            <a:noFill/>
          </a:ln>
        </p:spPr>
      </p:pic>
      <p:pic>
        <p:nvPicPr>
          <p:cNvPr id="1167" name="Google Shape;1167;p51"/>
          <p:cNvPicPr preferRelativeResize="0"/>
          <p:nvPr/>
        </p:nvPicPr>
        <p:blipFill rotWithShape="1">
          <a:blip r:embed="rId3">
            <a:alphaModFix/>
          </a:blip>
          <a:srcRect b="64370" l="39812" r="30743" t="30523"/>
          <a:stretch/>
        </p:blipFill>
        <p:spPr>
          <a:xfrm>
            <a:off x="2550" y="134550"/>
            <a:ext cx="2044301" cy="300300"/>
          </a:xfrm>
          <a:prstGeom prst="rect">
            <a:avLst/>
          </a:prstGeom>
          <a:noFill/>
          <a:ln>
            <a:noFill/>
          </a:ln>
        </p:spPr>
      </p:pic>
      <p:pic>
        <p:nvPicPr>
          <p:cNvPr id="1168" name="Google Shape;1168;p51"/>
          <p:cNvPicPr preferRelativeResize="0"/>
          <p:nvPr/>
        </p:nvPicPr>
        <p:blipFill rotWithShape="1">
          <a:blip r:embed="rId3">
            <a:alphaModFix/>
          </a:blip>
          <a:srcRect b="44331" l="36167" r="46267" t="40912"/>
          <a:stretch/>
        </p:blipFill>
        <p:spPr>
          <a:xfrm>
            <a:off x="6316600" y="3478866"/>
            <a:ext cx="1242374" cy="491950"/>
          </a:xfrm>
          <a:prstGeom prst="rect">
            <a:avLst/>
          </a:prstGeom>
          <a:noFill/>
          <a:ln>
            <a:noFill/>
          </a:ln>
        </p:spPr>
      </p:pic>
      <p:pic>
        <p:nvPicPr>
          <p:cNvPr id="1169" name="Google Shape;1169;p51"/>
          <p:cNvPicPr preferRelativeResize="0"/>
          <p:nvPr/>
        </p:nvPicPr>
        <p:blipFill rotWithShape="1">
          <a:blip r:embed="rId4">
            <a:alphaModFix/>
          </a:blip>
          <a:srcRect b="0" l="49148" r="0" t="0"/>
          <a:stretch/>
        </p:blipFill>
        <p:spPr>
          <a:xfrm>
            <a:off x="7940324" y="3044213"/>
            <a:ext cx="908675" cy="1282100"/>
          </a:xfrm>
          <a:prstGeom prst="rect">
            <a:avLst/>
          </a:prstGeom>
          <a:noFill/>
          <a:ln>
            <a:noFill/>
          </a:ln>
        </p:spPr>
      </p:pic>
      <p:pic>
        <p:nvPicPr>
          <p:cNvPr id="1170" name="Google Shape;1170;p51"/>
          <p:cNvPicPr preferRelativeResize="0"/>
          <p:nvPr/>
        </p:nvPicPr>
        <p:blipFill rotWithShape="1">
          <a:blip r:embed="rId5">
            <a:alphaModFix/>
          </a:blip>
          <a:srcRect b="37162" l="36177" r="27172" t="37163"/>
          <a:stretch/>
        </p:blipFill>
        <p:spPr>
          <a:xfrm>
            <a:off x="6052950" y="985440"/>
            <a:ext cx="2580900" cy="843517"/>
          </a:xfrm>
          <a:prstGeom prst="rect">
            <a:avLst/>
          </a:prstGeom>
          <a:noFill/>
          <a:ln>
            <a:noFill/>
          </a:ln>
        </p:spPr>
      </p:pic>
      <p:pic>
        <p:nvPicPr>
          <p:cNvPr id="1171" name="Google Shape;1171;p51"/>
          <p:cNvPicPr preferRelativeResize="0"/>
          <p:nvPr/>
        </p:nvPicPr>
        <p:blipFill rotWithShape="1">
          <a:blip r:embed="rId6">
            <a:alphaModFix/>
          </a:blip>
          <a:srcRect b="0" l="0" r="0" t="0"/>
          <a:stretch/>
        </p:blipFill>
        <p:spPr>
          <a:xfrm>
            <a:off x="2473325" y="1762124"/>
            <a:ext cx="2812366" cy="1282108"/>
          </a:xfrm>
          <a:prstGeom prst="rect">
            <a:avLst/>
          </a:prstGeom>
          <a:noFill/>
          <a:ln>
            <a:noFill/>
          </a:ln>
        </p:spPr>
      </p:pic>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5" name="Shape 1175"/>
        <p:cNvGrpSpPr/>
        <p:nvPr/>
      </p:nvGrpSpPr>
      <p:grpSpPr>
        <a:xfrm>
          <a:off x="0" y="0"/>
          <a:ext cx="0" cy="0"/>
          <a:chOff x="0" y="0"/>
          <a:chExt cx="0" cy="0"/>
        </a:xfrm>
      </p:grpSpPr>
      <p:cxnSp>
        <p:nvCxnSpPr>
          <p:cNvPr id="1176" name="Google Shape;1176;p52"/>
          <p:cNvCxnSpPr/>
          <p:nvPr/>
        </p:nvCxnSpPr>
        <p:spPr>
          <a:xfrm>
            <a:off x="2550" y="567300"/>
            <a:ext cx="9138900" cy="15600"/>
          </a:xfrm>
          <a:prstGeom prst="straightConnector1">
            <a:avLst/>
          </a:prstGeom>
          <a:noFill/>
          <a:ln cap="flat" cmpd="sng" w="9525">
            <a:solidFill>
              <a:schemeClr val="dk2"/>
            </a:solidFill>
            <a:prstDash val="solid"/>
            <a:round/>
            <a:headEnd len="sm" w="sm" type="none"/>
            <a:tailEnd len="sm" w="sm" type="none"/>
          </a:ln>
        </p:spPr>
      </p:cxnSp>
      <p:cxnSp>
        <p:nvCxnSpPr>
          <p:cNvPr id="1177" name="Google Shape;1177;p52"/>
          <p:cNvCxnSpPr/>
          <p:nvPr/>
        </p:nvCxnSpPr>
        <p:spPr>
          <a:xfrm>
            <a:off x="5712175" y="-15750"/>
            <a:ext cx="31500" cy="5175000"/>
          </a:xfrm>
          <a:prstGeom prst="straightConnector1">
            <a:avLst/>
          </a:prstGeom>
          <a:noFill/>
          <a:ln cap="flat" cmpd="sng" w="9525">
            <a:solidFill>
              <a:schemeClr val="dk2"/>
            </a:solidFill>
            <a:prstDash val="solid"/>
            <a:round/>
            <a:headEnd len="sm" w="sm" type="none"/>
            <a:tailEnd len="sm" w="sm" type="none"/>
          </a:ln>
        </p:spPr>
      </p:cxnSp>
      <p:sp>
        <p:nvSpPr>
          <p:cNvPr id="1178" name="Google Shape;1178;p52"/>
          <p:cNvSpPr txBox="1"/>
          <p:nvPr/>
        </p:nvSpPr>
        <p:spPr>
          <a:xfrm>
            <a:off x="2801300" y="0"/>
            <a:ext cx="24765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Representation</a:t>
            </a:r>
            <a:endParaRPr b="0" i="0" sz="2800" u="none" cap="none" strike="noStrike">
              <a:solidFill>
                <a:srgbClr val="000000"/>
              </a:solidFill>
              <a:latin typeface="Roboto"/>
              <a:ea typeface="Roboto"/>
              <a:cs typeface="Roboto"/>
              <a:sym typeface="Roboto"/>
            </a:endParaRPr>
          </a:p>
        </p:txBody>
      </p:sp>
      <p:sp>
        <p:nvSpPr>
          <p:cNvPr id="1179" name="Google Shape;1179;p52"/>
          <p:cNvSpPr txBox="1"/>
          <p:nvPr/>
        </p:nvSpPr>
        <p:spPr>
          <a:xfrm>
            <a:off x="6467800" y="0"/>
            <a:ext cx="30000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Roboto"/>
                <a:ea typeface="Roboto"/>
                <a:cs typeface="Roboto"/>
                <a:sym typeface="Roboto"/>
              </a:rPr>
              <a:t>Methodology</a:t>
            </a:r>
            <a:endParaRPr b="0" i="0" sz="1400" u="none" cap="none" strike="noStrike">
              <a:solidFill>
                <a:srgbClr val="000000"/>
              </a:solidFill>
              <a:latin typeface="Arial"/>
              <a:ea typeface="Arial"/>
              <a:cs typeface="Arial"/>
              <a:sym typeface="Arial"/>
            </a:endParaRPr>
          </a:p>
        </p:txBody>
      </p:sp>
      <p:cxnSp>
        <p:nvCxnSpPr>
          <p:cNvPr id="1180" name="Google Shape;1180;p52"/>
          <p:cNvCxnSpPr/>
          <p:nvPr/>
        </p:nvCxnSpPr>
        <p:spPr>
          <a:xfrm rot="10800000">
            <a:off x="2046850" y="-3500"/>
            <a:ext cx="7200" cy="572400"/>
          </a:xfrm>
          <a:prstGeom prst="straightConnector1">
            <a:avLst/>
          </a:prstGeom>
          <a:noFill/>
          <a:ln cap="flat" cmpd="sng" w="9525">
            <a:solidFill>
              <a:schemeClr val="dk2"/>
            </a:solidFill>
            <a:prstDash val="solid"/>
            <a:round/>
            <a:headEnd len="sm" w="sm" type="none"/>
            <a:tailEnd len="sm" w="sm" type="none"/>
          </a:ln>
        </p:spPr>
      </p:cxnSp>
      <p:sp>
        <p:nvSpPr>
          <p:cNvPr id="1181" name="Google Shape;1181;p52"/>
          <p:cNvSpPr txBox="1"/>
          <p:nvPr/>
        </p:nvSpPr>
        <p:spPr>
          <a:xfrm>
            <a:off x="2589076" y="597788"/>
            <a:ext cx="2580900" cy="6156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sng" cap="none" strike="noStrike">
                <a:solidFill>
                  <a:srgbClr val="000000"/>
                </a:solidFill>
                <a:latin typeface="Roboto"/>
                <a:ea typeface="Roboto"/>
                <a:cs typeface="Roboto"/>
                <a:sym typeface="Roboto"/>
              </a:rPr>
              <a:t>Calculation:</a:t>
            </a:r>
            <a:endParaRPr b="0" i="0" sz="1400" u="none" cap="none" strike="noStrike">
              <a:solidFill>
                <a:srgbClr val="000000"/>
              </a:solidFill>
              <a:latin typeface="Roboto"/>
              <a:ea typeface="Roboto"/>
              <a:cs typeface="Roboto"/>
              <a:sym typeface="Roboto"/>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Roboto"/>
                <a:ea typeface="Roboto"/>
                <a:cs typeface="Roboto"/>
                <a:sym typeface="Roboto"/>
              </a:rPr>
              <a:t>7,335 divided by 15 = 489</a:t>
            </a:r>
            <a:endParaRPr b="0" i="0" sz="1400" u="none" cap="none" strike="noStrike">
              <a:solidFill>
                <a:srgbClr val="000000"/>
              </a:solidFill>
              <a:latin typeface="Roboto"/>
              <a:ea typeface="Roboto"/>
              <a:cs typeface="Roboto"/>
              <a:sym typeface="Roboto"/>
            </a:endParaRPr>
          </a:p>
        </p:txBody>
      </p:sp>
      <p:sp>
        <p:nvSpPr>
          <p:cNvPr id="1182" name="Google Shape;1182;p52"/>
          <p:cNvSpPr/>
          <p:nvPr/>
        </p:nvSpPr>
        <p:spPr>
          <a:xfrm>
            <a:off x="6052950" y="2231500"/>
            <a:ext cx="753300" cy="3003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83" name="Google Shape;1183;p52"/>
          <p:cNvSpPr/>
          <p:nvPr/>
        </p:nvSpPr>
        <p:spPr>
          <a:xfrm>
            <a:off x="8313200" y="2318425"/>
            <a:ext cx="717300" cy="1695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84" name="Google Shape;1184;p52"/>
          <p:cNvSpPr/>
          <p:nvPr/>
        </p:nvSpPr>
        <p:spPr>
          <a:xfrm>
            <a:off x="7714347" y="1496426"/>
            <a:ext cx="530400" cy="2097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1185" name="Google Shape;1185;p52"/>
          <p:cNvCxnSpPr/>
          <p:nvPr/>
        </p:nvCxnSpPr>
        <p:spPr>
          <a:xfrm flipH="1">
            <a:off x="7452100" y="1631750"/>
            <a:ext cx="1500" cy="264000"/>
          </a:xfrm>
          <a:prstGeom prst="straightConnector1">
            <a:avLst/>
          </a:prstGeom>
          <a:noFill/>
          <a:ln cap="flat" cmpd="sng" w="9525">
            <a:solidFill>
              <a:schemeClr val="dk2"/>
            </a:solidFill>
            <a:prstDash val="solid"/>
            <a:round/>
            <a:headEnd len="sm" w="sm" type="none"/>
            <a:tailEnd len="med" w="med" type="triangle"/>
          </a:ln>
        </p:spPr>
      </p:cxnSp>
      <p:pic>
        <p:nvPicPr>
          <p:cNvPr id="1186" name="Google Shape;1186;p52"/>
          <p:cNvPicPr preferRelativeResize="0"/>
          <p:nvPr/>
        </p:nvPicPr>
        <p:blipFill rotWithShape="1">
          <a:blip r:embed="rId3">
            <a:alphaModFix/>
          </a:blip>
          <a:srcRect b="11901" l="74326" r="13425" t="30123"/>
          <a:stretch/>
        </p:blipFill>
        <p:spPr>
          <a:xfrm>
            <a:off x="0" y="597800"/>
            <a:ext cx="2054051" cy="4536943"/>
          </a:xfrm>
          <a:prstGeom prst="rect">
            <a:avLst/>
          </a:prstGeom>
          <a:noFill/>
          <a:ln>
            <a:noFill/>
          </a:ln>
        </p:spPr>
      </p:pic>
      <p:pic>
        <p:nvPicPr>
          <p:cNvPr id="1187" name="Google Shape;1187;p52"/>
          <p:cNvPicPr preferRelativeResize="0"/>
          <p:nvPr/>
        </p:nvPicPr>
        <p:blipFill rotWithShape="1">
          <a:blip r:embed="rId3">
            <a:alphaModFix/>
          </a:blip>
          <a:srcRect b="64026" l="39881" r="30838" t="30224"/>
          <a:stretch/>
        </p:blipFill>
        <p:spPr>
          <a:xfrm>
            <a:off x="0" y="144750"/>
            <a:ext cx="2054051" cy="300300"/>
          </a:xfrm>
          <a:prstGeom prst="rect">
            <a:avLst/>
          </a:prstGeom>
          <a:noFill/>
          <a:ln>
            <a:noFill/>
          </a:ln>
        </p:spPr>
      </p:pic>
      <p:pic>
        <p:nvPicPr>
          <p:cNvPr id="1188" name="Google Shape;1188;p52"/>
          <p:cNvPicPr preferRelativeResize="0"/>
          <p:nvPr/>
        </p:nvPicPr>
        <p:blipFill rotWithShape="1">
          <a:blip r:embed="rId4">
            <a:alphaModFix/>
          </a:blip>
          <a:srcRect b="20832" l="54842" r="27979" t="66068"/>
          <a:stretch/>
        </p:blipFill>
        <p:spPr>
          <a:xfrm>
            <a:off x="6297038" y="4016384"/>
            <a:ext cx="2580900" cy="927650"/>
          </a:xfrm>
          <a:prstGeom prst="rect">
            <a:avLst/>
          </a:prstGeom>
          <a:noFill/>
          <a:ln>
            <a:noFill/>
          </a:ln>
        </p:spPr>
      </p:pic>
      <p:pic>
        <p:nvPicPr>
          <p:cNvPr id="1189" name="Google Shape;1189;p52"/>
          <p:cNvPicPr preferRelativeResize="0"/>
          <p:nvPr/>
        </p:nvPicPr>
        <p:blipFill rotWithShape="1">
          <a:blip r:embed="rId3">
            <a:alphaModFix/>
          </a:blip>
          <a:srcRect b="11899" l="35891" r="26475" t="62619"/>
          <a:stretch/>
        </p:blipFill>
        <p:spPr>
          <a:xfrm>
            <a:off x="6306725" y="2413838"/>
            <a:ext cx="2292274" cy="724174"/>
          </a:xfrm>
          <a:prstGeom prst="rect">
            <a:avLst/>
          </a:prstGeom>
          <a:noFill/>
          <a:ln>
            <a:noFill/>
          </a:ln>
        </p:spPr>
      </p:pic>
      <p:cxnSp>
        <p:nvCxnSpPr>
          <p:cNvPr id="1190" name="Google Shape;1190;p52"/>
          <p:cNvCxnSpPr/>
          <p:nvPr/>
        </p:nvCxnSpPr>
        <p:spPr>
          <a:xfrm flipH="1">
            <a:off x="7452088" y="3656088"/>
            <a:ext cx="1500" cy="264000"/>
          </a:xfrm>
          <a:prstGeom prst="straightConnector1">
            <a:avLst/>
          </a:prstGeom>
          <a:noFill/>
          <a:ln cap="flat" cmpd="sng" w="9525">
            <a:solidFill>
              <a:schemeClr val="dk2"/>
            </a:solidFill>
            <a:prstDash val="solid"/>
            <a:round/>
            <a:headEnd len="sm" w="sm" type="none"/>
            <a:tailEnd len="med" w="med" type="triangle"/>
          </a:ln>
        </p:spPr>
      </p:cxnSp>
      <p:pic>
        <p:nvPicPr>
          <p:cNvPr id="1191" name="Google Shape;1191;p52"/>
          <p:cNvPicPr preferRelativeResize="0"/>
          <p:nvPr/>
        </p:nvPicPr>
        <p:blipFill rotWithShape="1">
          <a:blip r:embed="rId4">
            <a:alphaModFix/>
          </a:blip>
          <a:srcRect b="13355" l="35990" r="26457" t="78604"/>
          <a:stretch/>
        </p:blipFill>
        <p:spPr>
          <a:xfrm>
            <a:off x="5902575" y="882775"/>
            <a:ext cx="2975377" cy="300300"/>
          </a:xfrm>
          <a:prstGeom prst="rect">
            <a:avLst/>
          </a:prstGeom>
          <a:noFill/>
          <a:ln>
            <a:noFill/>
          </a:ln>
        </p:spPr>
      </p:pic>
      <p:pic>
        <p:nvPicPr>
          <p:cNvPr id="1192" name="Google Shape;1192;p52"/>
          <p:cNvPicPr preferRelativeResize="0"/>
          <p:nvPr/>
        </p:nvPicPr>
        <p:blipFill rotWithShape="1">
          <a:blip r:embed="rId5">
            <a:alphaModFix/>
          </a:blip>
          <a:srcRect b="0" l="0" r="0" t="0"/>
          <a:stretch/>
        </p:blipFill>
        <p:spPr>
          <a:xfrm>
            <a:off x="2592661" y="1496425"/>
            <a:ext cx="2580901" cy="1279302"/>
          </a:xfrm>
          <a:prstGeom prst="rect">
            <a:avLst/>
          </a:prstGeom>
          <a:noFill/>
          <a:ln>
            <a:noFill/>
          </a:ln>
        </p:spPr>
      </p:pic>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6" name="Shape 1196"/>
        <p:cNvGrpSpPr/>
        <p:nvPr/>
      </p:nvGrpSpPr>
      <p:grpSpPr>
        <a:xfrm>
          <a:off x="0" y="0"/>
          <a:ext cx="0" cy="0"/>
          <a:chOff x="0" y="0"/>
          <a:chExt cx="0" cy="0"/>
        </a:xfrm>
      </p:grpSpPr>
      <p:pic>
        <p:nvPicPr>
          <p:cNvPr id="1197" name="Google Shape;1197;p53"/>
          <p:cNvPicPr preferRelativeResize="0"/>
          <p:nvPr/>
        </p:nvPicPr>
        <p:blipFill rotWithShape="1">
          <a:blip r:embed="rId3">
            <a:alphaModFix/>
          </a:blip>
          <a:srcRect b="5472" l="30216" r="9457" t="21062"/>
          <a:stretch/>
        </p:blipFill>
        <p:spPr>
          <a:xfrm>
            <a:off x="0" y="0"/>
            <a:ext cx="9144001" cy="5143500"/>
          </a:xfrm>
          <a:prstGeom prst="rect">
            <a:avLst/>
          </a:prstGeom>
          <a:noFill/>
          <a:ln>
            <a:noFill/>
          </a:ln>
        </p:spPr>
      </p:pic>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1" name="Shape 1201"/>
        <p:cNvGrpSpPr/>
        <p:nvPr/>
      </p:nvGrpSpPr>
      <p:grpSpPr>
        <a:xfrm>
          <a:off x="0" y="0"/>
          <a:ext cx="0" cy="0"/>
          <a:chOff x="0" y="0"/>
          <a:chExt cx="0" cy="0"/>
        </a:xfrm>
      </p:grpSpPr>
      <p:pic>
        <p:nvPicPr>
          <p:cNvPr id="1202" name="Google Shape;1202;p54"/>
          <p:cNvPicPr preferRelativeResize="0"/>
          <p:nvPr/>
        </p:nvPicPr>
        <p:blipFill rotWithShape="1">
          <a:blip r:embed="rId3">
            <a:alphaModFix/>
          </a:blip>
          <a:srcRect b="5752" l="29986" r="9152" t="21621"/>
          <a:stretch/>
        </p:blipFill>
        <p:spPr>
          <a:xfrm>
            <a:off x="0" y="0"/>
            <a:ext cx="9144001" cy="51435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Geometric">
  <a:themeElements>
    <a:clrScheme name="Geometric">
      <a:dk1>
        <a:srgbClr val="2A3990"/>
      </a:dk1>
      <a:lt1>
        <a:srgbClr val="FFFFFF"/>
      </a:lt1>
      <a:dk2>
        <a:srgbClr val="434343"/>
      </a:dk2>
      <a:lt2>
        <a:srgbClr val="999999"/>
      </a:lt2>
      <a:accent1>
        <a:srgbClr val="212D74"/>
      </a:accent1>
      <a:accent2>
        <a:srgbClr val="3949AB"/>
      </a:accent2>
      <a:accent3>
        <a:srgbClr val="9C254D"/>
      </a:accent3>
      <a:accent4>
        <a:srgbClr val="D23369"/>
      </a:accent4>
      <a:accent5>
        <a:srgbClr val="F06292"/>
      </a:accent5>
      <a:accent6>
        <a:srgbClr val="7890CD"/>
      </a:accent6>
      <a:hlink>
        <a:srgbClr val="F06292"/>
      </a:hlink>
      <a:folHlink>
        <a:srgbClr val="F0629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