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648450" cy="9850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295-DF59-4D8D-897E-77921D8219D1}" type="datetimeFigureOut">
              <a:rPr lang="en-US" smtClean="0"/>
              <a:pPr/>
              <a:t>2/22/2018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54E4-848A-430D-A1BC-63CBE921F87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701087" cy="79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SUPPORTING SPELLING</a:t>
            </a:r>
            <a:endParaRPr lang="en-GB" sz="3600" kern="10" spc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5433" t="27515" r="39990" b="12315"/>
          <a:stretch>
            <a:fillRect/>
          </a:stretch>
        </p:blipFill>
        <p:spPr bwMode="auto">
          <a:xfrm>
            <a:off x="214282" y="928670"/>
            <a:ext cx="3662657" cy="2786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15724" t="25148" r="40952" b="15976"/>
          <a:stretch>
            <a:fillRect/>
          </a:stretch>
        </p:blipFill>
        <p:spPr bwMode="auto">
          <a:xfrm>
            <a:off x="4564825" y="928671"/>
            <a:ext cx="3714776" cy="2786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15433" t="26627" r="41285" b="13527"/>
          <a:stretch>
            <a:fillRect/>
          </a:stretch>
        </p:blipFill>
        <p:spPr bwMode="auto">
          <a:xfrm>
            <a:off x="214282" y="3881714"/>
            <a:ext cx="3643338" cy="297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15236" t="29586" r="41618" b="11834"/>
          <a:stretch>
            <a:fillRect/>
          </a:stretch>
        </p:blipFill>
        <p:spPr bwMode="auto">
          <a:xfrm>
            <a:off x="4591217" y="3832972"/>
            <a:ext cx="3714776" cy="3000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701087" cy="79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3600" kern="10" spc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SUPPORTING SPELLING</a:t>
            </a:r>
            <a:endParaRPr lang="en-GB" sz="3600" kern="10" spc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15268" t="25228" r="40201" b="14357"/>
          <a:stretch>
            <a:fillRect/>
          </a:stretch>
        </p:blipFill>
        <p:spPr bwMode="auto">
          <a:xfrm>
            <a:off x="214282" y="928670"/>
            <a:ext cx="3643338" cy="2714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 cstate="print"/>
          <a:srcRect l="15369" t="25641" r="40971" b="15352"/>
          <a:stretch>
            <a:fillRect/>
          </a:stretch>
        </p:blipFill>
        <p:spPr bwMode="auto">
          <a:xfrm>
            <a:off x="4716016" y="928670"/>
            <a:ext cx="3571900" cy="2714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 l="16480" t="22439" r="39274" b="16993"/>
          <a:stretch>
            <a:fillRect/>
          </a:stretch>
        </p:blipFill>
        <p:spPr bwMode="auto">
          <a:xfrm>
            <a:off x="214283" y="3933056"/>
            <a:ext cx="3643337" cy="2577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 cstate="print"/>
          <a:srcRect l="15848" t="26068" r="40723" b="12393"/>
          <a:stretch>
            <a:fillRect/>
          </a:stretch>
        </p:blipFill>
        <p:spPr bwMode="auto">
          <a:xfrm>
            <a:off x="4733901" y="3981836"/>
            <a:ext cx="3571899" cy="2546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4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Teacher1102</cp:lastModifiedBy>
  <cp:revision>4</cp:revision>
  <dcterms:created xsi:type="dcterms:W3CDTF">2014-11-11T21:08:27Z</dcterms:created>
  <dcterms:modified xsi:type="dcterms:W3CDTF">2018-02-22T08:37:20Z</dcterms:modified>
</cp:coreProperties>
</file>